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3" r:id="rId8"/>
    <p:sldId id="264" r:id="rId9"/>
    <p:sldId id="265" r:id="rId10"/>
    <p:sldId id="266" r:id="rId11"/>
    <p:sldId id="268" r:id="rId12"/>
  </p:sldIdLst>
  <p:sldSz cx="18288000" cy="10287000"/>
  <p:notesSz cx="6858000" cy="9144000"/>
  <p:embeddedFontLst>
    <p:embeddedFont>
      <p:font typeface="BM Hanna" panose="020B0604020202020204" charset="-127"/>
      <p:regular r:id="rId14"/>
    </p:embeddedFont>
    <p:embeddedFont>
      <p:font typeface="MiCracker TH" panose="020B0604020202020204" charset="0"/>
      <p:regular r:id="rId15"/>
    </p:embeddedFont>
    <p:embeddedFont>
      <p:font typeface="MiCracker TH Bold"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0" d="100"/>
          <a:sy n="100" d="100"/>
        </p:scale>
        <p:origin x="540"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C899B-1BE6-4A01-ACFE-EB8BF2D80E7E}" type="datetimeFigureOut">
              <a:rPr lang="en-US" smtClean="0"/>
              <a:t>8/29/2025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F84FD-AFE9-4A39-A314-44E08F4CB0E0}" type="slidenum">
              <a:rPr lang="en-US" smtClean="0"/>
              <a:t>‹#›</a:t>
            </a:fld>
            <a:endParaRPr lang="en-US"/>
          </a:p>
        </p:txBody>
      </p:sp>
    </p:spTree>
    <p:extLst>
      <p:ext uri="{BB962C8B-B14F-4D97-AF65-F5344CB8AC3E}">
        <p14:creationId xmlns:p14="http://schemas.microsoft.com/office/powerpoint/2010/main" val="67540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gif"/><Relationship Id="rId2" Type="http://schemas.openxmlformats.org/officeDocument/2006/relationships/image" Target="../media/image1.png"/><Relationship Id="rId16" Type="http://schemas.openxmlformats.org/officeDocument/2006/relationships/image" Target="../media/image15.gif"/><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8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1.png"/><Relationship Id="rId5" Type="http://schemas.openxmlformats.org/officeDocument/2006/relationships/image" Target="../media/image4.svg"/><Relationship Id="rId10" Type="http://schemas.openxmlformats.org/officeDocument/2006/relationships/image" Target="../media/image80.png"/><Relationship Id="rId4" Type="http://schemas.openxmlformats.org/officeDocument/2006/relationships/image" Target="../media/image3.png"/><Relationship Id="rId9" Type="http://schemas.openxmlformats.org/officeDocument/2006/relationships/image" Target="../media/image50.svg"/><Relationship Id="rId14" Type="http://schemas.openxmlformats.org/officeDocument/2006/relationships/image" Target="../media/image84.sv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8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8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1.png"/><Relationship Id="rId5" Type="http://schemas.openxmlformats.org/officeDocument/2006/relationships/image" Target="../media/image4.svg"/><Relationship Id="rId10" Type="http://schemas.openxmlformats.org/officeDocument/2006/relationships/image" Target="../media/image85.png"/><Relationship Id="rId4" Type="http://schemas.openxmlformats.org/officeDocument/2006/relationships/image" Target="../media/image3.png"/><Relationship Id="rId9" Type="http://schemas.openxmlformats.org/officeDocument/2006/relationships/image" Target="../media/image50.svg"/><Relationship Id="rId14" Type="http://schemas.openxmlformats.org/officeDocument/2006/relationships/image" Target="../media/image84.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svg"/><Relationship Id="rId18" Type="http://schemas.openxmlformats.org/officeDocument/2006/relationships/image" Target="../media/image25.gif"/><Relationship Id="rId3" Type="http://schemas.openxmlformats.org/officeDocument/2006/relationships/image" Target="../media/image2.svg"/><Relationship Id="rId21" Type="http://schemas.openxmlformats.org/officeDocument/2006/relationships/image" Target="../media/image28.gif"/><Relationship Id="rId7" Type="http://schemas.openxmlformats.org/officeDocument/2006/relationships/image" Target="../media/image20.svg"/><Relationship Id="rId12" Type="http://schemas.openxmlformats.org/officeDocument/2006/relationships/image" Target="../media/image23.png"/><Relationship Id="rId17" Type="http://schemas.openxmlformats.org/officeDocument/2006/relationships/image" Target="../media/image6.svg"/><Relationship Id="rId2" Type="http://schemas.openxmlformats.org/officeDocument/2006/relationships/image" Target="../media/image1.png"/><Relationship Id="rId16" Type="http://schemas.openxmlformats.org/officeDocument/2006/relationships/image" Target="../media/image5.png"/><Relationship Id="rId20" Type="http://schemas.openxmlformats.org/officeDocument/2006/relationships/image" Target="../media/image27.gif"/><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2.svg"/><Relationship Id="rId5" Type="http://schemas.openxmlformats.org/officeDocument/2006/relationships/image" Target="../media/image18.svg"/><Relationship Id="rId15" Type="http://schemas.openxmlformats.org/officeDocument/2006/relationships/image" Target="../media/image14.svg"/><Relationship Id="rId10" Type="http://schemas.openxmlformats.org/officeDocument/2006/relationships/image" Target="../media/image11.png"/><Relationship Id="rId19" Type="http://schemas.openxmlformats.org/officeDocument/2006/relationships/image" Target="../media/image26.gif"/><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13.png"/><Relationship Id="rId22" Type="http://schemas.openxmlformats.org/officeDocument/2006/relationships/image" Target="../media/image29.gif"/></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svg"/><Relationship Id="rId18" Type="http://schemas.openxmlformats.org/officeDocument/2006/relationships/image" Target="../media/image40.gif"/><Relationship Id="rId3" Type="http://schemas.openxmlformats.org/officeDocument/2006/relationships/image" Target="../media/image2.svg"/><Relationship Id="rId7" Type="http://schemas.openxmlformats.org/officeDocument/2006/relationships/image" Target="../media/image31.svg"/><Relationship Id="rId12" Type="http://schemas.openxmlformats.org/officeDocument/2006/relationships/image" Target="../media/image34.png"/><Relationship Id="rId17" Type="http://schemas.openxmlformats.org/officeDocument/2006/relationships/image" Target="../media/image39.gif"/><Relationship Id="rId2" Type="http://schemas.openxmlformats.org/officeDocument/2006/relationships/image" Target="../media/image1.png"/><Relationship Id="rId16" Type="http://schemas.openxmlformats.org/officeDocument/2006/relationships/image" Target="../media/image38.gif"/><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2.svg"/><Relationship Id="rId5" Type="http://schemas.openxmlformats.org/officeDocument/2006/relationships/image" Target="../media/image8.svg"/><Relationship Id="rId15" Type="http://schemas.openxmlformats.org/officeDocument/2006/relationships/image" Target="../media/image37.gif"/><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3.sv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31.svg"/><Relationship Id="rId12" Type="http://schemas.openxmlformats.org/officeDocument/2006/relationships/image" Target="../media/image34.png"/><Relationship Id="rId17" Type="http://schemas.openxmlformats.org/officeDocument/2006/relationships/image" Target="../media/image39.gif"/><Relationship Id="rId2" Type="http://schemas.openxmlformats.org/officeDocument/2006/relationships/image" Target="../media/image1.png"/><Relationship Id="rId16" Type="http://schemas.openxmlformats.org/officeDocument/2006/relationships/image" Target="../media/image38.gif"/><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2.svg"/><Relationship Id="rId5" Type="http://schemas.openxmlformats.org/officeDocument/2006/relationships/image" Target="../media/image8.svg"/><Relationship Id="rId15" Type="http://schemas.openxmlformats.org/officeDocument/2006/relationships/image" Target="../media/image37.gif"/><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3.sv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11.png"/><Relationship Id="rId12" Type="http://schemas.openxmlformats.org/officeDocument/2006/relationships/image" Target="../media/image43.svg"/><Relationship Id="rId2" Type="http://schemas.openxmlformats.org/officeDocument/2006/relationships/image" Target="../media/image1.png"/><Relationship Id="rId16"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2.png"/><Relationship Id="rId5" Type="http://schemas.openxmlformats.org/officeDocument/2006/relationships/image" Target="../media/image7.png"/><Relationship Id="rId15" Type="http://schemas.openxmlformats.org/officeDocument/2006/relationships/image" Target="../media/image46.png"/><Relationship Id="rId10" Type="http://schemas.openxmlformats.org/officeDocument/2006/relationships/image" Target="../media/image6.svg"/><Relationship Id="rId4" Type="http://schemas.openxmlformats.org/officeDocument/2006/relationships/image" Target="../media/image41.jpeg"/><Relationship Id="rId9" Type="http://schemas.openxmlformats.org/officeDocument/2006/relationships/image" Target="../media/image5.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11.png"/><Relationship Id="rId12" Type="http://schemas.openxmlformats.org/officeDocument/2006/relationships/image" Target="../media/image50.svg"/><Relationship Id="rId2" Type="http://schemas.openxmlformats.org/officeDocument/2006/relationships/image" Target="../media/image1.png"/><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49.png"/><Relationship Id="rId5" Type="http://schemas.openxmlformats.org/officeDocument/2006/relationships/image" Target="../media/image7.png"/><Relationship Id="rId15" Type="http://schemas.openxmlformats.org/officeDocument/2006/relationships/image" Target="../media/image44.png"/><Relationship Id="rId10" Type="http://schemas.openxmlformats.org/officeDocument/2006/relationships/image" Target="../media/image6.svg"/><Relationship Id="rId4" Type="http://schemas.openxmlformats.org/officeDocument/2006/relationships/image" Target="../media/image48.jpeg"/><Relationship Id="rId9" Type="http://schemas.openxmlformats.org/officeDocument/2006/relationships/image" Target="../media/image5.png"/><Relationship Id="rId14" Type="http://schemas.openxmlformats.org/officeDocument/2006/relationships/image" Target="../media/image43.svg"/></Relationships>
</file>

<file path=ppt/slides/_rels/slide7.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32.png"/><Relationship Id="rId3" Type="http://schemas.openxmlformats.org/officeDocument/2006/relationships/image" Target="../media/image2.svg"/><Relationship Id="rId7" Type="http://schemas.openxmlformats.org/officeDocument/2006/relationships/image" Target="../media/image52.svg"/><Relationship Id="rId12" Type="http://schemas.openxmlformats.org/officeDocument/2006/relationships/image" Target="../media/image31.svg"/><Relationship Id="rId2" Type="http://schemas.openxmlformats.org/officeDocument/2006/relationships/image" Target="../media/image1.png"/><Relationship Id="rId16" Type="http://schemas.openxmlformats.org/officeDocument/2006/relationships/image" Target="../media/image55.sv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30.png"/><Relationship Id="rId5" Type="http://schemas.openxmlformats.org/officeDocument/2006/relationships/image" Target="../media/image12.svg"/><Relationship Id="rId15" Type="http://schemas.openxmlformats.org/officeDocument/2006/relationships/image" Target="../media/image54.png"/><Relationship Id="rId10" Type="http://schemas.openxmlformats.org/officeDocument/2006/relationships/image" Target="../media/image8.svg"/><Relationship Id="rId4" Type="http://schemas.openxmlformats.org/officeDocument/2006/relationships/image" Target="../media/image11.png"/><Relationship Id="rId9" Type="http://schemas.openxmlformats.org/officeDocument/2006/relationships/image" Target="../media/image7.png"/><Relationship Id="rId1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eg"/><Relationship Id="rId18" Type="http://schemas.openxmlformats.org/officeDocument/2006/relationships/image" Target="../media/image68.svg"/><Relationship Id="rId3" Type="http://schemas.openxmlformats.org/officeDocument/2006/relationships/image" Target="../media/image2.sv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7.png"/><Relationship Id="rId2" Type="http://schemas.openxmlformats.org/officeDocument/2006/relationships/image" Target="../media/image1.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12.svg"/><Relationship Id="rId15" Type="http://schemas.openxmlformats.org/officeDocument/2006/relationships/image" Target="../media/image65.jpeg"/><Relationship Id="rId10" Type="http://schemas.openxmlformats.org/officeDocument/2006/relationships/image" Target="../media/image60.jpeg"/><Relationship Id="rId4" Type="http://schemas.openxmlformats.org/officeDocument/2006/relationships/image" Target="../media/image11.png"/><Relationship Id="rId9" Type="http://schemas.openxmlformats.org/officeDocument/2006/relationships/image" Target="../media/image59.jpeg"/><Relationship Id="rId14" Type="http://schemas.openxmlformats.org/officeDocument/2006/relationships/image" Target="../media/image64.jpe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4.png"/><Relationship Id="rId18" Type="http://schemas.openxmlformats.org/officeDocument/2006/relationships/image" Target="../media/image79.jpe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73.jpeg"/><Relationship Id="rId17" Type="http://schemas.openxmlformats.org/officeDocument/2006/relationships/image" Target="../media/image78.jpeg"/><Relationship Id="rId2" Type="http://schemas.openxmlformats.org/officeDocument/2006/relationships/image" Target="../media/image1.png"/><Relationship Id="rId16"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2.png"/><Relationship Id="rId5" Type="http://schemas.openxmlformats.org/officeDocument/2006/relationships/image" Target="../media/image70.jpeg"/><Relationship Id="rId15" Type="http://schemas.openxmlformats.org/officeDocument/2006/relationships/image" Target="../media/image76.jpeg"/><Relationship Id="rId10" Type="http://schemas.openxmlformats.org/officeDocument/2006/relationships/image" Target="../media/image71.png"/><Relationship Id="rId4" Type="http://schemas.openxmlformats.org/officeDocument/2006/relationships/image" Target="../media/image69.jpeg"/><Relationship Id="rId9" Type="http://schemas.openxmlformats.org/officeDocument/2006/relationships/image" Target="../media/image52.svg"/><Relationship Id="rId14" Type="http://schemas.openxmlformats.org/officeDocument/2006/relationships/image" Target="../media/image7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1164386" y="-542994"/>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9144000" y="-324840"/>
            <a:ext cx="10389615" cy="10994302"/>
          </a:xfrm>
          <a:custGeom>
            <a:avLst/>
            <a:gdLst/>
            <a:ahLst/>
            <a:cxnLst/>
            <a:rect l="l" t="t" r="r" b="b"/>
            <a:pathLst>
              <a:path w="10389615" h="10994302">
                <a:moveTo>
                  <a:pt x="10389615" y="0"/>
                </a:moveTo>
                <a:lnTo>
                  <a:pt x="0" y="0"/>
                </a:lnTo>
                <a:lnTo>
                  <a:pt x="0" y="10994302"/>
                </a:lnTo>
                <a:lnTo>
                  <a:pt x="10389615" y="10994302"/>
                </a:lnTo>
                <a:lnTo>
                  <a:pt x="103896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rot="-157250">
            <a:off x="2367703" y="4021089"/>
            <a:ext cx="13509863" cy="2622449"/>
            <a:chOff x="0" y="0"/>
            <a:chExt cx="3558153" cy="690686"/>
          </a:xfrm>
        </p:grpSpPr>
        <p:sp>
          <p:nvSpPr>
            <p:cNvPr id="5" name="Freeform 5"/>
            <p:cNvSpPr/>
            <p:nvPr/>
          </p:nvSpPr>
          <p:spPr>
            <a:xfrm>
              <a:off x="0" y="0"/>
              <a:ext cx="3558153" cy="690686"/>
            </a:xfrm>
            <a:custGeom>
              <a:avLst/>
              <a:gdLst/>
              <a:ahLst/>
              <a:cxnLst/>
              <a:rect l="l" t="t" r="r" b="b"/>
              <a:pathLst>
                <a:path w="3558153" h="690686">
                  <a:moveTo>
                    <a:pt x="57306" y="0"/>
                  </a:moveTo>
                  <a:lnTo>
                    <a:pt x="3500847" y="0"/>
                  </a:lnTo>
                  <a:cubicBezTo>
                    <a:pt x="3532496" y="0"/>
                    <a:pt x="3558153" y="25657"/>
                    <a:pt x="3558153" y="57306"/>
                  </a:cubicBezTo>
                  <a:lnTo>
                    <a:pt x="3558153" y="633380"/>
                  </a:lnTo>
                  <a:cubicBezTo>
                    <a:pt x="3558153" y="665029"/>
                    <a:pt x="3532496" y="690686"/>
                    <a:pt x="3500847" y="690686"/>
                  </a:cubicBezTo>
                  <a:lnTo>
                    <a:pt x="57306" y="690686"/>
                  </a:lnTo>
                  <a:cubicBezTo>
                    <a:pt x="25657" y="690686"/>
                    <a:pt x="0" y="665029"/>
                    <a:pt x="0" y="633380"/>
                  </a:cubicBezTo>
                  <a:lnTo>
                    <a:pt x="0" y="57306"/>
                  </a:lnTo>
                  <a:cubicBezTo>
                    <a:pt x="0" y="25657"/>
                    <a:pt x="25657" y="0"/>
                    <a:pt x="57306" y="0"/>
                  </a:cubicBezTo>
                  <a:close/>
                </a:path>
              </a:pathLst>
            </a:custGeom>
            <a:solidFill>
              <a:srgbClr val="FFD973"/>
            </a:solidFill>
            <a:ln w="47625" cap="rnd">
              <a:solidFill>
                <a:srgbClr val="000000"/>
              </a:solidFill>
              <a:prstDash val="solid"/>
              <a:round/>
            </a:ln>
          </p:spPr>
          <p:txBody>
            <a:bodyPr/>
            <a:lstStyle/>
            <a:p>
              <a:endParaRPr lang="en-US"/>
            </a:p>
          </p:txBody>
        </p:sp>
        <p:sp>
          <p:nvSpPr>
            <p:cNvPr id="6" name="TextBox 6"/>
            <p:cNvSpPr txBox="1"/>
            <p:nvPr/>
          </p:nvSpPr>
          <p:spPr>
            <a:xfrm>
              <a:off x="0" y="-95250"/>
              <a:ext cx="3558153" cy="785936"/>
            </a:xfrm>
            <a:prstGeom prst="rect">
              <a:avLst/>
            </a:prstGeom>
          </p:spPr>
          <p:txBody>
            <a:bodyPr lIns="50800" tIns="50800" rIns="50800" bIns="50800" rtlCol="0" anchor="ctr"/>
            <a:lstStyle/>
            <a:p>
              <a:pPr algn="ctr">
                <a:lnSpc>
                  <a:spcPts val="4900"/>
                </a:lnSpc>
              </a:pPr>
              <a:endParaRPr/>
            </a:p>
          </p:txBody>
        </p:sp>
      </p:grpSp>
      <p:grpSp>
        <p:nvGrpSpPr>
          <p:cNvPr id="7" name="Group 7"/>
          <p:cNvGrpSpPr/>
          <p:nvPr/>
        </p:nvGrpSpPr>
        <p:grpSpPr>
          <a:xfrm>
            <a:off x="5909537" y="8772728"/>
            <a:ext cx="6468926" cy="859217"/>
            <a:chOff x="0" y="0"/>
            <a:chExt cx="1703750" cy="226296"/>
          </a:xfrm>
        </p:grpSpPr>
        <p:sp>
          <p:nvSpPr>
            <p:cNvPr id="8" name="Freeform 8"/>
            <p:cNvSpPr/>
            <p:nvPr/>
          </p:nvSpPr>
          <p:spPr>
            <a:xfrm>
              <a:off x="0" y="0"/>
              <a:ext cx="1703750" cy="226296"/>
            </a:xfrm>
            <a:custGeom>
              <a:avLst/>
              <a:gdLst/>
              <a:ahLst/>
              <a:cxnLst/>
              <a:rect l="l" t="t" r="r" b="b"/>
              <a:pathLst>
                <a:path w="1703750" h="226296">
                  <a:moveTo>
                    <a:pt x="113148" y="0"/>
                  </a:moveTo>
                  <a:lnTo>
                    <a:pt x="1590602" y="0"/>
                  </a:lnTo>
                  <a:cubicBezTo>
                    <a:pt x="1653092" y="0"/>
                    <a:pt x="1703750" y="50658"/>
                    <a:pt x="1703750" y="113148"/>
                  </a:cubicBezTo>
                  <a:lnTo>
                    <a:pt x="1703750" y="113148"/>
                  </a:lnTo>
                  <a:cubicBezTo>
                    <a:pt x="1703750" y="175638"/>
                    <a:pt x="1653092" y="226296"/>
                    <a:pt x="1590602" y="226296"/>
                  </a:cubicBezTo>
                  <a:lnTo>
                    <a:pt x="113148" y="226296"/>
                  </a:lnTo>
                  <a:cubicBezTo>
                    <a:pt x="50658" y="226296"/>
                    <a:pt x="0" y="175638"/>
                    <a:pt x="0" y="113148"/>
                  </a:cubicBezTo>
                  <a:lnTo>
                    <a:pt x="0" y="113148"/>
                  </a:lnTo>
                  <a:cubicBezTo>
                    <a:pt x="0" y="50658"/>
                    <a:pt x="50658" y="0"/>
                    <a:pt x="113148" y="0"/>
                  </a:cubicBezTo>
                  <a:close/>
                </a:path>
              </a:pathLst>
            </a:custGeom>
            <a:solidFill>
              <a:srgbClr val="9DC7E7"/>
            </a:solidFill>
            <a:ln w="47625" cap="rnd">
              <a:solidFill>
                <a:srgbClr val="000000"/>
              </a:solidFill>
              <a:prstDash val="solid"/>
              <a:round/>
            </a:ln>
          </p:spPr>
          <p:txBody>
            <a:bodyPr/>
            <a:lstStyle/>
            <a:p>
              <a:endParaRPr lang="en-US"/>
            </a:p>
          </p:txBody>
        </p:sp>
        <p:sp>
          <p:nvSpPr>
            <p:cNvPr id="9" name="TextBox 9"/>
            <p:cNvSpPr txBox="1"/>
            <p:nvPr/>
          </p:nvSpPr>
          <p:spPr>
            <a:xfrm>
              <a:off x="0" y="-428625"/>
              <a:ext cx="1703750" cy="654921"/>
            </a:xfrm>
            <a:prstGeom prst="rect">
              <a:avLst/>
            </a:prstGeom>
          </p:spPr>
          <p:txBody>
            <a:bodyPr lIns="50800" tIns="50800" rIns="50800" bIns="50800" rtlCol="0" anchor="ctr"/>
            <a:lstStyle/>
            <a:p>
              <a:pPr algn="ctr">
                <a:lnSpc>
                  <a:spcPts val="21000"/>
                </a:lnSpc>
              </a:pPr>
              <a:endParaRPr/>
            </a:p>
          </p:txBody>
        </p:sp>
      </p:grpSp>
      <p:sp>
        <p:nvSpPr>
          <p:cNvPr id="10" name="Freeform 10"/>
          <p:cNvSpPr/>
          <p:nvPr/>
        </p:nvSpPr>
        <p:spPr>
          <a:xfrm flipV="1">
            <a:off x="15387721" y="-1056658"/>
            <a:ext cx="4145894" cy="4114800"/>
          </a:xfrm>
          <a:custGeom>
            <a:avLst/>
            <a:gdLst/>
            <a:ahLst/>
            <a:cxnLst/>
            <a:rect l="l" t="t" r="r" b="b"/>
            <a:pathLst>
              <a:path w="4145894" h="4114800">
                <a:moveTo>
                  <a:pt x="0" y="4114800"/>
                </a:moveTo>
                <a:lnTo>
                  <a:pt x="4145894" y="4114800"/>
                </a:lnTo>
                <a:lnTo>
                  <a:pt x="4145894" y="0"/>
                </a:lnTo>
                <a:lnTo>
                  <a:pt x="0" y="0"/>
                </a:lnTo>
                <a:lnTo>
                  <a:pt x="0" y="41148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11"/>
          <p:cNvGrpSpPr/>
          <p:nvPr/>
        </p:nvGrpSpPr>
        <p:grpSpPr>
          <a:xfrm rot="77337">
            <a:off x="2764047" y="557247"/>
            <a:ext cx="12759906" cy="2622449"/>
            <a:chOff x="0" y="0"/>
            <a:chExt cx="3360634" cy="690686"/>
          </a:xfrm>
        </p:grpSpPr>
        <p:sp>
          <p:nvSpPr>
            <p:cNvPr id="12" name="Freeform 12"/>
            <p:cNvSpPr/>
            <p:nvPr/>
          </p:nvSpPr>
          <p:spPr>
            <a:xfrm>
              <a:off x="0" y="0"/>
              <a:ext cx="3360634" cy="690686"/>
            </a:xfrm>
            <a:custGeom>
              <a:avLst/>
              <a:gdLst/>
              <a:ahLst/>
              <a:cxnLst/>
              <a:rect l="l" t="t" r="r" b="b"/>
              <a:pathLst>
                <a:path w="3360634" h="690686">
                  <a:moveTo>
                    <a:pt x="60674" y="0"/>
                  </a:moveTo>
                  <a:lnTo>
                    <a:pt x="3299960" y="0"/>
                  </a:lnTo>
                  <a:cubicBezTo>
                    <a:pt x="3316051" y="0"/>
                    <a:pt x="3331484" y="6392"/>
                    <a:pt x="3342863" y="17771"/>
                  </a:cubicBezTo>
                  <a:cubicBezTo>
                    <a:pt x="3354241" y="29149"/>
                    <a:pt x="3360634" y="44582"/>
                    <a:pt x="3360634" y="60674"/>
                  </a:cubicBezTo>
                  <a:lnTo>
                    <a:pt x="3360634" y="630012"/>
                  </a:lnTo>
                  <a:cubicBezTo>
                    <a:pt x="3360634" y="646104"/>
                    <a:pt x="3354241" y="661537"/>
                    <a:pt x="3342863" y="672915"/>
                  </a:cubicBezTo>
                  <a:cubicBezTo>
                    <a:pt x="3331484" y="684294"/>
                    <a:pt x="3316051" y="690686"/>
                    <a:pt x="3299960" y="690686"/>
                  </a:cubicBezTo>
                  <a:lnTo>
                    <a:pt x="60674" y="690686"/>
                  </a:lnTo>
                  <a:cubicBezTo>
                    <a:pt x="27165" y="690686"/>
                    <a:pt x="0" y="663521"/>
                    <a:pt x="0" y="630012"/>
                  </a:cubicBezTo>
                  <a:lnTo>
                    <a:pt x="0" y="60674"/>
                  </a:lnTo>
                  <a:cubicBezTo>
                    <a:pt x="0" y="44582"/>
                    <a:pt x="6392" y="29149"/>
                    <a:pt x="17771" y="17771"/>
                  </a:cubicBezTo>
                  <a:cubicBezTo>
                    <a:pt x="29149" y="6392"/>
                    <a:pt x="44582" y="0"/>
                    <a:pt x="60674" y="0"/>
                  </a:cubicBezTo>
                  <a:close/>
                </a:path>
              </a:pathLst>
            </a:custGeom>
            <a:solidFill>
              <a:srgbClr val="9DC7E7"/>
            </a:solidFill>
            <a:ln w="47625" cap="rnd">
              <a:solidFill>
                <a:srgbClr val="000000"/>
              </a:solidFill>
              <a:prstDash val="solid"/>
              <a:round/>
            </a:ln>
          </p:spPr>
          <p:txBody>
            <a:bodyPr/>
            <a:lstStyle/>
            <a:p>
              <a:endParaRPr lang="en-US"/>
            </a:p>
          </p:txBody>
        </p:sp>
        <p:sp>
          <p:nvSpPr>
            <p:cNvPr id="13" name="TextBox 13"/>
            <p:cNvSpPr txBox="1"/>
            <p:nvPr/>
          </p:nvSpPr>
          <p:spPr>
            <a:xfrm>
              <a:off x="0" y="-95250"/>
              <a:ext cx="3360634" cy="785936"/>
            </a:xfrm>
            <a:prstGeom prst="rect">
              <a:avLst/>
            </a:prstGeom>
          </p:spPr>
          <p:txBody>
            <a:bodyPr lIns="50800" tIns="50800" rIns="50800" bIns="50800" rtlCol="0" anchor="ctr"/>
            <a:lstStyle/>
            <a:p>
              <a:pPr algn="ctr">
                <a:lnSpc>
                  <a:spcPts val="4900"/>
                </a:lnSpc>
              </a:pPr>
              <a:endParaRPr/>
            </a:p>
          </p:txBody>
        </p:sp>
      </p:grpSp>
      <p:sp>
        <p:nvSpPr>
          <p:cNvPr id="14" name="TextBox 14"/>
          <p:cNvSpPr txBox="1"/>
          <p:nvPr/>
        </p:nvSpPr>
        <p:spPr>
          <a:xfrm rot="72561">
            <a:off x="3292890" y="-215873"/>
            <a:ext cx="11874485" cy="3606799"/>
          </a:xfrm>
          <a:prstGeom prst="rect">
            <a:avLst/>
          </a:prstGeom>
        </p:spPr>
        <p:txBody>
          <a:bodyPr lIns="0" tIns="0" rIns="0" bIns="0" rtlCol="0" anchor="t">
            <a:spAutoFit/>
          </a:bodyPr>
          <a:lstStyle/>
          <a:p>
            <a:pPr algn="ctr">
              <a:lnSpc>
                <a:spcPts val="28000"/>
              </a:lnSpc>
            </a:pPr>
            <a:r>
              <a:rPr lang="en-US" sz="20000">
                <a:solidFill>
                  <a:srgbClr val="FFFAF5"/>
                </a:solidFill>
                <a:latin typeface="MiCracker TH Bold"/>
              </a:rPr>
              <a:t>KAYLA’S</a:t>
            </a:r>
          </a:p>
        </p:txBody>
      </p:sp>
      <p:sp>
        <p:nvSpPr>
          <p:cNvPr id="15" name="TextBox 15"/>
          <p:cNvSpPr txBox="1"/>
          <p:nvPr/>
        </p:nvSpPr>
        <p:spPr>
          <a:xfrm rot="-157250">
            <a:off x="1559436" y="3767325"/>
            <a:ext cx="14384265" cy="2237691"/>
          </a:xfrm>
          <a:prstGeom prst="rect">
            <a:avLst/>
          </a:prstGeom>
        </p:spPr>
        <p:txBody>
          <a:bodyPr lIns="0" tIns="0" rIns="0" bIns="0" rtlCol="0" anchor="t">
            <a:spAutoFit/>
          </a:bodyPr>
          <a:lstStyle/>
          <a:p>
            <a:pPr algn="ctr">
              <a:lnSpc>
                <a:spcPts val="17362"/>
              </a:lnSpc>
            </a:pPr>
            <a:r>
              <a:rPr lang="en-US" sz="12401">
                <a:solidFill>
                  <a:srgbClr val="FFFAF5"/>
                </a:solidFill>
                <a:latin typeface="MiCracker TH"/>
              </a:rPr>
              <a:t>ADLERIAN LIFE</a:t>
            </a:r>
          </a:p>
        </p:txBody>
      </p:sp>
      <p:sp>
        <p:nvSpPr>
          <p:cNvPr id="16" name="Freeform 16"/>
          <p:cNvSpPr/>
          <p:nvPr/>
        </p:nvSpPr>
        <p:spPr>
          <a:xfrm>
            <a:off x="14738749" y="8229600"/>
            <a:ext cx="5041103" cy="4114800"/>
          </a:xfrm>
          <a:custGeom>
            <a:avLst/>
            <a:gdLst/>
            <a:ahLst/>
            <a:cxnLst/>
            <a:rect l="l" t="t" r="r" b="b"/>
            <a:pathLst>
              <a:path w="5041103" h="4114800">
                <a:moveTo>
                  <a:pt x="0" y="0"/>
                </a:moveTo>
                <a:lnTo>
                  <a:pt x="5041102" y="0"/>
                </a:lnTo>
                <a:lnTo>
                  <a:pt x="504110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flipH="1" flipV="1">
            <a:off x="-1491851" y="-2057400"/>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2314811" y="2057400"/>
            <a:ext cx="1234440" cy="2057400"/>
          </a:xfrm>
          <a:custGeom>
            <a:avLst/>
            <a:gdLst/>
            <a:ahLst/>
            <a:cxnLst/>
            <a:rect l="l" t="t" r="r" b="b"/>
            <a:pathLst>
              <a:path w="1234440" h="2057400">
                <a:moveTo>
                  <a:pt x="0" y="0"/>
                </a:moveTo>
                <a:lnTo>
                  <a:pt x="1234440" y="0"/>
                </a:lnTo>
                <a:lnTo>
                  <a:pt x="1234440"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15112052" y="4310740"/>
            <a:ext cx="1234440" cy="2057400"/>
          </a:xfrm>
          <a:custGeom>
            <a:avLst/>
            <a:gdLst/>
            <a:ahLst/>
            <a:cxnLst/>
            <a:rect l="l" t="t" r="r" b="b"/>
            <a:pathLst>
              <a:path w="1234440" h="2057400">
                <a:moveTo>
                  <a:pt x="0" y="0"/>
                </a:moveTo>
                <a:lnTo>
                  <a:pt x="1234440" y="0"/>
                </a:lnTo>
                <a:lnTo>
                  <a:pt x="1234440"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flipH="1">
            <a:off x="-1316812" y="7341747"/>
            <a:ext cx="4145894" cy="4114800"/>
          </a:xfrm>
          <a:custGeom>
            <a:avLst/>
            <a:gdLst/>
            <a:ahLst/>
            <a:cxnLst/>
            <a:rect l="l" t="t" r="r" b="b"/>
            <a:pathLst>
              <a:path w="4145894" h="4114800">
                <a:moveTo>
                  <a:pt x="4145894" y="0"/>
                </a:moveTo>
                <a:lnTo>
                  <a:pt x="0" y="0"/>
                </a:lnTo>
                <a:lnTo>
                  <a:pt x="0" y="4114800"/>
                </a:lnTo>
                <a:lnTo>
                  <a:pt x="4145894" y="4114800"/>
                </a:lnTo>
                <a:lnTo>
                  <a:pt x="41458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p:nvPr/>
        </p:nvSpPr>
        <p:spPr>
          <a:xfrm flipH="1">
            <a:off x="-1577467" y="3667323"/>
            <a:ext cx="3827014" cy="1286834"/>
          </a:xfrm>
          <a:custGeom>
            <a:avLst/>
            <a:gdLst/>
            <a:ahLst/>
            <a:cxnLst/>
            <a:rect l="l" t="t" r="r" b="b"/>
            <a:pathLst>
              <a:path w="3827014" h="1286834">
                <a:moveTo>
                  <a:pt x="3827014" y="0"/>
                </a:moveTo>
                <a:lnTo>
                  <a:pt x="0" y="0"/>
                </a:lnTo>
                <a:lnTo>
                  <a:pt x="0" y="1286834"/>
                </a:lnTo>
                <a:lnTo>
                  <a:pt x="3827014" y="1286834"/>
                </a:lnTo>
                <a:lnTo>
                  <a:pt x="382701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15706601" y="6604380"/>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3" name="TextBox 23"/>
          <p:cNvSpPr txBox="1"/>
          <p:nvPr/>
        </p:nvSpPr>
        <p:spPr>
          <a:xfrm>
            <a:off x="2829082" y="8861024"/>
            <a:ext cx="12629836" cy="606425"/>
          </a:xfrm>
          <a:prstGeom prst="rect">
            <a:avLst/>
          </a:prstGeom>
        </p:spPr>
        <p:txBody>
          <a:bodyPr lIns="0" tIns="0" rIns="0" bIns="0" rtlCol="0" anchor="t">
            <a:spAutoFit/>
          </a:bodyPr>
          <a:lstStyle/>
          <a:p>
            <a:pPr algn="ctr">
              <a:lnSpc>
                <a:spcPts val="4900"/>
              </a:lnSpc>
            </a:pPr>
            <a:r>
              <a:rPr lang="en-US" sz="3500">
                <a:solidFill>
                  <a:srgbClr val="000000"/>
                </a:solidFill>
                <a:latin typeface="BM Hanna"/>
              </a:rPr>
              <a:t>By: Kayla Newkirk, MSED</a:t>
            </a:r>
          </a:p>
        </p:txBody>
      </p:sp>
      <p:sp>
        <p:nvSpPr>
          <p:cNvPr id="24" name="Freeform 24"/>
          <p:cNvSpPr/>
          <p:nvPr/>
        </p:nvSpPr>
        <p:spPr>
          <a:xfrm>
            <a:off x="6265062" y="8977305"/>
            <a:ext cx="450063" cy="450063"/>
          </a:xfrm>
          <a:custGeom>
            <a:avLst/>
            <a:gdLst/>
            <a:ahLst/>
            <a:cxnLst/>
            <a:rect l="l" t="t" r="r" b="b"/>
            <a:pathLst>
              <a:path w="450063" h="450063">
                <a:moveTo>
                  <a:pt x="0" y="0"/>
                </a:moveTo>
                <a:lnTo>
                  <a:pt x="450063" y="0"/>
                </a:lnTo>
                <a:lnTo>
                  <a:pt x="450063" y="450063"/>
                </a:lnTo>
                <a:lnTo>
                  <a:pt x="0" y="450063"/>
                </a:lnTo>
                <a:lnTo>
                  <a:pt x="0" y="0"/>
                </a:lnTo>
                <a:close/>
              </a:path>
            </a:pathLst>
          </a:custGeom>
          <a:blipFill>
            <a:blip r:embed="rId14">
              <a:extLst>
                <a:ext uri="{96DAC541-7B7A-43D3-8B79-37D633B846F1}">
                  <asvg:svgBlip xmlns:asvg="http://schemas.microsoft.com/office/drawing/2016/SVG/main" r:embed="rId15"/>
                </a:ext>
              </a:extLst>
            </a:blip>
            <a:stretch>
              <a:fillRect l="-28336" t="-99659" r="-488942" b="-481477"/>
            </a:stretch>
          </a:blipFill>
        </p:spPr>
        <p:txBody>
          <a:bodyPr/>
          <a:lstStyle/>
          <a:p>
            <a:endParaRPr lang="en-US"/>
          </a:p>
        </p:txBody>
      </p:sp>
      <p:sp>
        <p:nvSpPr>
          <p:cNvPr id="25" name="Freeform 25"/>
          <p:cNvSpPr/>
          <p:nvPr/>
        </p:nvSpPr>
        <p:spPr>
          <a:xfrm>
            <a:off x="11640143" y="8977305"/>
            <a:ext cx="450063" cy="450063"/>
          </a:xfrm>
          <a:custGeom>
            <a:avLst/>
            <a:gdLst/>
            <a:ahLst/>
            <a:cxnLst/>
            <a:rect l="l" t="t" r="r" b="b"/>
            <a:pathLst>
              <a:path w="450063" h="450063">
                <a:moveTo>
                  <a:pt x="0" y="0"/>
                </a:moveTo>
                <a:lnTo>
                  <a:pt x="450063" y="0"/>
                </a:lnTo>
                <a:lnTo>
                  <a:pt x="450063" y="450063"/>
                </a:lnTo>
                <a:lnTo>
                  <a:pt x="0" y="450063"/>
                </a:lnTo>
                <a:lnTo>
                  <a:pt x="0" y="0"/>
                </a:lnTo>
                <a:close/>
              </a:path>
            </a:pathLst>
          </a:custGeom>
          <a:blipFill>
            <a:blip r:embed="rId14">
              <a:extLst>
                <a:ext uri="{96DAC541-7B7A-43D3-8B79-37D633B846F1}">
                  <asvg:svgBlip xmlns:asvg="http://schemas.microsoft.com/office/drawing/2016/SVG/main" r:embed="rId15"/>
                </a:ext>
              </a:extLst>
            </a:blip>
            <a:stretch>
              <a:fillRect l="-28336" t="-99659" r="-488942" b="-481477"/>
            </a:stretch>
          </a:blipFill>
        </p:spPr>
        <p:txBody>
          <a:bodyPr/>
          <a:lstStyle/>
          <a:p>
            <a:endParaRPr lang="en-US"/>
          </a:p>
        </p:txBody>
      </p:sp>
      <p:pic>
        <p:nvPicPr>
          <p:cNvPr id="26" name="Picture 26"/>
          <p:cNvPicPr>
            <a:picLocks noChangeAspect="1"/>
          </p:cNvPicPr>
          <p:nvPr/>
        </p:nvPicPr>
        <p:blipFill>
          <a:blip r:embed="rId16"/>
          <a:srcRect/>
          <a:stretch>
            <a:fillRect/>
          </a:stretch>
        </p:blipFill>
        <p:spPr>
          <a:xfrm>
            <a:off x="16004286" y="-307779"/>
            <a:ext cx="2510028" cy="8229600"/>
          </a:xfrm>
          <a:prstGeom prst="rect">
            <a:avLst/>
          </a:prstGeom>
        </p:spPr>
      </p:pic>
      <p:pic>
        <p:nvPicPr>
          <p:cNvPr id="27" name="Picture 27"/>
          <p:cNvPicPr>
            <a:picLocks noChangeAspect="1"/>
          </p:cNvPicPr>
          <p:nvPr/>
        </p:nvPicPr>
        <p:blipFill>
          <a:blip r:embed="rId17"/>
          <a:srcRect/>
          <a:stretch>
            <a:fillRect/>
          </a:stretch>
        </p:blipFill>
        <p:spPr>
          <a:xfrm>
            <a:off x="-55823" y="6964957"/>
            <a:ext cx="2987854" cy="3080262"/>
          </a:xfrm>
          <a:prstGeom prst="rect">
            <a:avLst/>
          </a:prstGeom>
        </p:spPr>
      </p:pic>
      <p:sp>
        <p:nvSpPr>
          <p:cNvPr id="28" name="TextBox 28"/>
          <p:cNvSpPr txBox="1"/>
          <p:nvPr/>
        </p:nvSpPr>
        <p:spPr>
          <a:xfrm>
            <a:off x="2829082" y="7580509"/>
            <a:ext cx="12629836" cy="606425"/>
          </a:xfrm>
          <a:prstGeom prst="rect">
            <a:avLst/>
          </a:prstGeom>
        </p:spPr>
        <p:txBody>
          <a:bodyPr lIns="0" tIns="0" rIns="0" bIns="0" rtlCol="0" anchor="t">
            <a:spAutoFit/>
          </a:bodyPr>
          <a:lstStyle/>
          <a:p>
            <a:pPr algn="ctr">
              <a:lnSpc>
                <a:spcPts val="4900"/>
              </a:lnSpc>
            </a:pPr>
            <a:r>
              <a:rPr lang="en-US" sz="3500">
                <a:solidFill>
                  <a:srgbClr val="000000"/>
                </a:solidFill>
                <a:latin typeface="BM Hanna"/>
              </a:rPr>
              <a:t>“Follow your heart, but take your brain with you.” Alfred Adler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1217040" y="-247707"/>
            <a:ext cx="10370193" cy="10888358"/>
          </a:xfrm>
          <a:custGeom>
            <a:avLst/>
            <a:gdLst/>
            <a:ahLst/>
            <a:cxnLst/>
            <a:rect l="l" t="t" r="r" b="b"/>
            <a:pathLst>
              <a:path w="10370193" h="10888358">
                <a:moveTo>
                  <a:pt x="0" y="0"/>
                </a:moveTo>
                <a:lnTo>
                  <a:pt x="10370193" y="0"/>
                </a:lnTo>
                <a:lnTo>
                  <a:pt x="10370193" y="10888358"/>
                </a:lnTo>
                <a:lnTo>
                  <a:pt x="0" y="10888358"/>
                </a:lnTo>
                <a:lnTo>
                  <a:pt x="0" y="0"/>
                </a:lnTo>
                <a:close/>
              </a:path>
            </a:pathLst>
          </a:custGeom>
          <a:blipFill>
            <a:blip r:embed="rId2">
              <a:extLst>
                <a:ext uri="{96DAC541-7B7A-43D3-8B79-37D633B846F1}">
                  <asvg:svgBlip xmlns:asvg="http://schemas.microsoft.com/office/drawing/2016/SVG/main" r:embed="rId3"/>
                </a:ext>
              </a:extLst>
            </a:blip>
            <a:stretch>
              <a:fillRect t="-972" r="-187"/>
            </a:stretch>
          </a:blipFill>
        </p:spPr>
        <p:txBody>
          <a:bodyPr/>
          <a:lstStyle/>
          <a:p>
            <a:endParaRPr lang="en-US"/>
          </a:p>
        </p:txBody>
      </p:sp>
      <p:sp>
        <p:nvSpPr>
          <p:cNvPr id="3" name="Freeform 3"/>
          <p:cNvSpPr/>
          <p:nvPr/>
        </p:nvSpPr>
        <p:spPr>
          <a:xfrm flipH="1">
            <a:off x="9144000" y="-353651"/>
            <a:ext cx="10389615" cy="10994302"/>
          </a:xfrm>
          <a:custGeom>
            <a:avLst/>
            <a:gdLst/>
            <a:ahLst/>
            <a:cxnLst/>
            <a:rect l="l" t="t" r="r" b="b"/>
            <a:pathLst>
              <a:path w="10389615" h="10994302">
                <a:moveTo>
                  <a:pt x="10389615" y="0"/>
                </a:moveTo>
                <a:lnTo>
                  <a:pt x="0" y="0"/>
                </a:lnTo>
                <a:lnTo>
                  <a:pt x="0" y="10994302"/>
                </a:lnTo>
                <a:lnTo>
                  <a:pt x="10389615" y="10994302"/>
                </a:lnTo>
                <a:lnTo>
                  <a:pt x="103896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299561" y="1273216"/>
            <a:ext cx="16975871" cy="1953148"/>
            <a:chOff x="0" y="0"/>
            <a:chExt cx="4471011" cy="514409"/>
          </a:xfrm>
        </p:grpSpPr>
        <p:sp>
          <p:nvSpPr>
            <p:cNvPr id="5" name="Freeform 5"/>
            <p:cNvSpPr/>
            <p:nvPr/>
          </p:nvSpPr>
          <p:spPr>
            <a:xfrm>
              <a:off x="0" y="0"/>
              <a:ext cx="4471011" cy="514409"/>
            </a:xfrm>
            <a:custGeom>
              <a:avLst/>
              <a:gdLst/>
              <a:ahLst/>
              <a:cxnLst/>
              <a:rect l="l" t="t" r="r" b="b"/>
              <a:pathLst>
                <a:path w="4471011" h="514409">
                  <a:moveTo>
                    <a:pt x="44693" y="0"/>
                  </a:moveTo>
                  <a:lnTo>
                    <a:pt x="4426318" y="0"/>
                  </a:lnTo>
                  <a:cubicBezTo>
                    <a:pt x="4451001" y="0"/>
                    <a:pt x="4471011" y="20010"/>
                    <a:pt x="4471011" y="44693"/>
                  </a:cubicBezTo>
                  <a:lnTo>
                    <a:pt x="4471011" y="469716"/>
                  </a:lnTo>
                  <a:cubicBezTo>
                    <a:pt x="4471011" y="494399"/>
                    <a:pt x="4451001" y="514409"/>
                    <a:pt x="4426318" y="514409"/>
                  </a:cubicBezTo>
                  <a:lnTo>
                    <a:pt x="44693" y="514409"/>
                  </a:lnTo>
                  <a:cubicBezTo>
                    <a:pt x="20010" y="514409"/>
                    <a:pt x="0" y="494399"/>
                    <a:pt x="0" y="469716"/>
                  </a:cubicBezTo>
                  <a:lnTo>
                    <a:pt x="0" y="44693"/>
                  </a:lnTo>
                  <a:cubicBezTo>
                    <a:pt x="0" y="20010"/>
                    <a:pt x="20010" y="0"/>
                    <a:pt x="44693" y="0"/>
                  </a:cubicBezTo>
                  <a:close/>
                </a:path>
              </a:pathLst>
            </a:custGeom>
            <a:solidFill>
              <a:srgbClr val="FFD973"/>
            </a:solidFill>
            <a:ln w="47625" cap="rnd">
              <a:solidFill>
                <a:srgbClr val="000000"/>
              </a:solidFill>
              <a:prstDash val="solid"/>
              <a:round/>
            </a:ln>
          </p:spPr>
          <p:txBody>
            <a:bodyPr/>
            <a:lstStyle/>
            <a:p>
              <a:endParaRPr lang="en-US"/>
            </a:p>
          </p:txBody>
        </p:sp>
        <p:sp>
          <p:nvSpPr>
            <p:cNvPr id="6" name="TextBox 6"/>
            <p:cNvSpPr txBox="1"/>
            <p:nvPr/>
          </p:nvSpPr>
          <p:spPr>
            <a:xfrm>
              <a:off x="0" y="-57150"/>
              <a:ext cx="4471011" cy="571559"/>
            </a:xfrm>
            <a:prstGeom prst="rect">
              <a:avLst/>
            </a:prstGeom>
          </p:spPr>
          <p:txBody>
            <a:bodyPr lIns="50800" tIns="50800" rIns="50800" bIns="50800" rtlCol="0" anchor="ctr"/>
            <a:lstStyle/>
            <a:p>
              <a:pPr algn="ctr">
                <a:lnSpc>
                  <a:spcPts val="3079"/>
                </a:lnSpc>
              </a:pPr>
              <a:endParaRPr/>
            </a:p>
          </p:txBody>
        </p:sp>
      </p:grpSp>
      <p:sp>
        <p:nvSpPr>
          <p:cNvPr id="7" name="TextBox 7"/>
          <p:cNvSpPr txBox="1"/>
          <p:nvPr/>
        </p:nvSpPr>
        <p:spPr>
          <a:xfrm>
            <a:off x="520267" y="1300462"/>
            <a:ext cx="18164558"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MY PERSONALITY PRIORITY</a:t>
            </a:r>
          </a:p>
        </p:txBody>
      </p:sp>
      <p:sp>
        <p:nvSpPr>
          <p:cNvPr id="8" name="Freeform 8"/>
          <p:cNvSpPr/>
          <p:nvPr/>
        </p:nvSpPr>
        <p:spPr>
          <a:xfrm>
            <a:off x="16486099" y="7769277"/>
            <a:ext cx="4145894" cy="4114800"/>
          </a:xfrm>
          <a:custGeom>
            <a:avLst/>
            <a:gdLst/>
            <a:ahLst/>
            <a:cxnLst/>
            <a:rect l="l" t="t" r="r" b="b"/>
            <a:pathLst>
              <a:path w="4145894" h="4114800">
                <a:moveTo>
                  <a:pt x="0" y="0"/>
                </a:moveTo>
                <a:lnTo>
                  <a:pt x="4145895" y="0"/>
                </a:lnTo>
                <a:lnTo>
                  <a:pt x="41458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flipH="1">
            <a:off x="-2232128" y="7769277"/>
            <a:ext cx="4145894" cy="4114800"/>
          </a:xfrm>
          <a:custGeom>
            <a:avLst/>
            <a:gdLst/>
            <a:ahLst/>
            <a:cxnLst/>
            <a:rect l="l" t="t" r="r" b="b"/>
            <a:pathLst>
              <a:path w="4145894" h="4114800">
                <a:moveTo>
                  <a:pt x="4145895" y="0"/>
                </a:moveTo>
                <a:lnTo>
                  <a:pt x="0" y="0"/>
                </a:lnTo>
                <a:lnTo>
                  <a:pt x="0" y="4114800"/>
                </a:lnTo>
                <a:lnTo>
                  <a:pt x="4145895" y="4114800"/>
                </a:lnTo>
                <a:lnTo>
                  <a:pt x="414589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flipV="1">
            <a:off x="15083362" y="-2011065"/>
            <a:ext cx="5041103" cy="4114800"/>
          </a:xfrm>
          <a:custGeom>
            <a:avLst/>
            <a:gdLst/>
            <a:ahLst/>
            <a:cxnLst/>
            <a:rect l="l" t="t" r="r" b="b"/>
            <a:pathLst>
              <a:path w="5041103" h="4114800">
                <a:moveTo>
                  <a:pt x="0" y="4114800"/>
                </a:moveTo>
                <a:lnTo>
                  <a:pt x="5041102" y="4114800"/>
                </a:lnTo>
                <a:lnTo>
                  <a:pt x="5041102"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flipH="1" flipV="1">
            <a:off x="-1491851" y="-2011065"/>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aphicFrame>
        <p:nvGraphicFramePr>
          <p:cNvPr id="12" name="Table 12"/>
          <p:cNvGraphicFramePr>
            <a:graphicFrameLocks noGrp="1"/>
          </p:cNvGraphicFramePr>
          <p:nvPr>
            <p:extLst>
              <p:ext uri="{D42A27DB-BD31-4B8C-83A1-F6EECF244321}">
                <p14:modId xmlns:p14="http://schemas.microsoft.com/office/powerpoint/2010/main" val="1888382543"/>
              </p:ext>
            </p:extLst>
          </p:nvPr>
        </p:nvGraphicFramePr>
        <p:xfrm>
          <a:off x="1436339" y="3631459"/>
          <a:ext cx="15415323" cy="4210840"/>
        </p:xfrm>
        <a:graphic>
          <a:graphicData uri="http://schemas.openxmlformats.org/drawingml/2006/table">
            <a:tbl>
              <a:tblPr/>
              <a:tblGrid>
                <a:gridCol w="4565372">
                  <a:extLst>
                    <a:ext uri="{9D8B030D-6E8A-4147-A177-3AD203B41FA5}">
                      <a16:colId xmlns:a16="http://schemas.microsoft.com/office/drawing/2014/main" val="20000"/>
                    </a:ext>
                  </a:extLst>
                </a:gridCol>
                <a:gridCol w="7109711">
                  <a:extLst>
                    <a:ext uri="{9D8B030D-6E8A-4147-A177-3AD203B41FA5}">
                      <a16:colId xmlns:a16="http://schemas.microsoft.com/office/drawing/2014/main" val="20001"/>
                    </a:ext>
                  </a:extLst>
                </a:gridCol>
                <a:gridCol w="3740240">
                  <a:extLst>
                    <a:ext uri="{9D8B030D-6E8A-4147-A177-3AD203B41FA5}">
                      <a16:colId xmlns:a16="http://schemas.microsoft.com/office/drawing/2014/main" val="20002"/>
                    </a:ext>
                  </a:extLst>
                </a:gridCol>
              </a:tblGrid>
              <a:tr h="807405">
                <a:tc>
                  <a:txBody>
                    <a:bodyPr/>
                    <a:lstStyle/>
                    <a:p>
                      <a:pPr algn="ctr">
                        <a:lnSpc>
                          <a:spcPts val="4900"/>
                        </a:lnSpc>
                        <a:defRPr/>
                      </a:pPr>
                      <a:r>
                        <a:rPr lang="en-US" sz="3500">
                          <a:solidFill>
                            <a:srgbClr val="000000"/>
                          </a:solidFill>
                          <a:latin typeface="BM Hanna Bold"/>
                        </a:rPr>
                        <a:t>Superiority</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DC7E7"/>
                    </a:solidFill>
                  </a:tcPr>
                </a:tc>
                <a:tc>
                  <a:txBody>
                    <a:bodyPr/>
                    <a:lstStyle/>
                    <a:p>
                      <a:pPr algn="ctr">
                        <a:lnSpc>
                          <a:spcPts val="4900"/>
                        </a:lnSpc>
                        <a:defRPr/>
                      </a:pPr>
                      <a:r>
                        <a:rPr lang="en-US" sz="3500">
                          <a:solidFill>
                            <a:srgbClr val="000000"/>
                          </a:solidFill>
                          <a:latin typeface="BM Hanna Bold"/>
                        </a:rPr>
                        <a:t>Competency/Useful</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DC7E7"/>
                    </a:solidFill>
                  </a:tcPr>
                </a:tc>
                <a:tc>
                  <a:txBody>
                    <a:bodyPr/>
                    <a:lstStyle/>
                    <a:p>
                      <a:pPr algn="ctr">
                        <a:lnSpc>
                          <a:spcPts val="4900"/>
                        </a:lnSpc>
                        <a:defRPr/>
                      </a:pPr>
                      <a:r>
                        <a:rPr lang="en-US" sz="3500">
                          <a:solidFill>
                            <a:srgbClr val="000000"/>
                          </a:solidFill>
                          <a:latin typeface="BM Hanna Bold"/>
                        </a:rPr>
                        <a:t>Status</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DC7E7"/>
                    </a:solidFill>
                  </a:tcPr>
                </a:tc>
                <a:extLst>
                  <a:ext uri="{0D108BD9-81ED-4DB2-BD59-A6C34878D82A}">
                    <a16:rowId xmlns:a16="http://schemas.microsoft.com/office/drawing/2014/main" val="10000"/>
                  </a:ext>
                </a:extLst>
              </a:tr>
              <a:tr h="855926">
                <a:tc>
                  <a:txBody>
                    <a:bodyPr/>
                    <a:lstStyle/>
                    <a:p>
                      <a:pPr algn="ctr">
                        <a:lnSpc>
                          <a:spcPts val="3080"/>
                        </a:lnSpc>
                        <a:defRPr/>
                      </a:pPr>
                      <a:r>
                        <a:rPr lang="en-US" sz="2200">
                          <a:solidFill>
                            <a:srgbClr val="000000"/>
                          </a:solidFill>
                          <a:latin typeface="BM Hanna"/>
                        </a:rPr>
                        <a:t>ASSOCIATE’S DEGREE</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79"/>
                        </a:lnSpc>
                        <a:defRPr/>
                      </a:pPr>
                      <a:r>
                        <a:rPr lang="en-US" sz="2199">
                          <a:solidFill>
                            <a:srgbClr val="000000"/>
                          </a:solidFill>
                          <a:latin typeface="BM Hanna"/>
                        </a:rPr>
                        <a:t>CAYUGA COMMUNITY COLLEGE</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1"/>
                  </a:ext>
                </a:extLst>
              </a:tr>
              <a:tr h="874229">
                <a:tc>
                  <a:txBody>
                    <a:bodyPr/>
                    <a:lstStyle/>
                    <a:p>
                      <a:pPr algn="ctr">
                        <a:lnSpc>
                          <a:spcPts val="3080"/>
                        </a:lnSpc>
                        <a:defRPr/>
                      </a:pPr>
                      <a:r>
                        <a:rPr lang="en-US" sz="2200">
                          <a:solidFill>
                            <a:srgbClr val="000000"/>
                          </a:solidFill>
                          <a:latin typeface="BM Hanna"/>
                        </a:rPr>
                        <a:t>BACHELOR’S DEGREE</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79"/>
                        </a:lnSpc>
                        <a:defRPr/>
                      </a:pPr>
                      <a:r>
                        <a:rPr lang="en-US" sz="2199">
                          <a:solidFill>
                            <a:srgbClr val="000000"/>
                          </a:solidFill>
                          <a:latin typeface="BM Hanna"/>
                        </a:rPr>
                        <a:t> SUNY GENESEO </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2"/>
                  </a:ext>
                </a:extLst>
              </a:tr>
              <a:tr h="836640">
                <a:tc>
                  <a:txBody>
                    <a:bodyPr/>
                    <a:lstStyle/>
                    <a:p>
                      <a:pPr algn="ctr">
                        <a:lnSpc>
                          <a:spcPts val="3080"/>
                        </a:lnSpc>
                        <a:defRPr/>
                      </a:pPr>
                      <a:r>
                        <a:rPr lang="en-US" sz="2200">
                          <a:solidFill>
                            <a:srgbClr val="000000"/>
                          </a:solidFill>
                          <a:latin typeface="BM Hanna"/>
                        </a:rPr>
                        <a:t>MASTER’S DEGREE</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80"/>
                        </a:lnSpc>
                        <a:defRPr/>
                      </a:pPr>
                      <a:r>
                        <a:rPr lang="en-US" sz="2200">
                          <a:solidFill>
                            <a:srgbClr val="000000"/>
                          </a:solidFill>
                          <a:latin typeface="BM Hanna"/>
                        </a:rPr>
                        <a:t>ST. BONAVENTURE UNIVERSITY</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3"/>
                  </a:ext>
                </a:extLst>
              </a:tr>
              <a:tr h="836640">
                <a:tc>
                  <a:txBody>
                    <a:bodyPr/>
                    <a:lstStyle/>
                    <a:p>
                      <a:pPr algn="ctr">
                        <a:lnSpc>
                          <a:spcPts val="3080"/>
                        </a:lnSpc>
                        <a:defRPr/>
                      </a:pPr>
                      <a:r>
                        <a:rPr lang="en-US" sz="2200" dirty="0">
                          <a:solidFill>
                            <a:srgbClr val="000000"/>
                          </a:solidFill>
                          <a:latin typeface="BM Hanna"/>
                        </a:rPr>
                        <a:t>Ph.D. (!)</a:t>
                      </a:r>
                      <a:endParaRPr lang="en-US" sz="1100" dirty="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80"/>
                        </a:lnSpc>
                        <a:defRPr/>
                      </a:pPr>
                      <a:r>
                        <a:rPr lang="en-US" sz="2200" dirty="0">
                          <a:solidFill>
                            <a:srgbClr val="000000"/>
                          </a:solidFill>
                          <a:latin typeface="BM Hanna"/>
                        </a:rPr>
                        <a:t>WAYNESBURG UNIVERSITY</a:t>
                      </a:r>
                      <a:endParaRPr lang="en-US" sz="1100" dirty="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dirty="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4"/>
                  </a:ext>
                </a:extLst>
              </a:tr>
            </a:tbl>
          </a:graphicData>
        </a:graphic>
      </p:graphicFrame>
      <p:grpSp>
        <p:nvGrpSpPr>
          <p:cNvPr id="13" name="Group 13"/>
          <p:cNvGrpSpPr/>
          <p:nvPr/>
        </p:nvGrpSpPr>
        <p:grpSpPr>
          <a:xfrm>
            <a:off x="1056363" y="8505846"/>
            <a:ext cx="1644038" cy="752454"/>
            <a:chOff x="0" y="0"/>
            <a:chExt cx="432998" cy="198177"/>
          </a:xfrm>
        </p:grpSpPr>
        <p:sp>
          <p:nvSpPr>
            <p:cNvPr id="14" name="Freeform 14"/>
            <p:cNvSpPr/>
            <p:nvPr/>
          </p:nvSpPr>
          <p:spPr>
            <a:xfrm>
              <a:off x="0" y="0"/>
              <a:ext cx="432998" cy="198177"/>
            </a:xfrm>
            <a:custGeom>
              <a:avLst/>
              <a:gdLst/>
              <a:ahLst/>
              <a:cxnLst/>
              <a:rect l="l" t="t" r="r" b="b"/>
              <a:pathLst>
                <a:path w="432998" h="198177">
                  <a:moveTo>
                    <a:pt x="99089" y="0"/>
                  </a:moveTo>
                  <a:lnTo>
                    <a:pt x="333909" y="0"/>
                  </a:lnTo>
                  <a:cubicBezTo>
                    <a:pt x="360189" y="0"/>
                    <a:pt x="385393" y="10440"/>
                    <a:pt x="403975" y="29022"/>
                  </a:cubicBezTo>
                  <a:cubicBezTo>
                    <a:pt x="422558" y="47605"/>
                    <a:pt x="432998" y="72809"/>
                    <a:pt x="432998" y="99089"/>
                  </a:cubicBezTo>
                  <a:lnTo>
                    <a:pt x="432998" y="99089"/>
                  </a:lnTo>
                  <a:cubicBezTo>
                    <a:pt x="432998" y="125369"/>
                    <a:pt x="422558" y="150572"/>
                    <a:pt x="403975" y="169155"/>
                  </a:cubicBezTo>
                  <a:cubicBezTo>
                    <a:pt x="385393" y="187738"/>
                    <a:pt x="360189" y="198177"/>
                    <a:pt x="333909" y="198177"/>
                  </a:cubicBezTo>
                  <a:lnTo>
                    <a:pt x="99089" y="198177"/>
                  </a:lnTo>
                  <a:cubicBezTo>
                    <a:pt x="72809" y="198177"/>
                    <a:pt x="47605" y="187738"/>
                    <a:pt x="29022" y="169155"/>
                  </a:cubicBezTo>
                  <a:cubicBezTo>
                    <a:pt x="10440" y="150572"/>
                    <a:pt x="0" y="125369"/>
                    <a:pt x="0" y="99089"/>
                  </a:cubicBezTo>
                  <a:lnTo>
                    <a:pt x="0" y="99089"/>
                  </a:lnTo>
                  <a:cubicBezTo>
                    <a:pt x="0" y="72809"/>
                    <a:pt x="10440" y="47605"/>
                    <a:pt x="29022" y="29022"/>
                  </a:cubicBezTo>
                  <a:cubicBezTo>
                    <a:pt x="47605" y="10440"/>
                    <a:pt x="72809" y="0"/>
                    <a:pt x="99089" y="0"/>
                  </a:cubicBezTo>
                  <a:close/>
                </a:path>
              </a:pathLst>
            </a:custGeom>
            <a:solidFill>
              <a:srgbClr val="B4C273"/>
            </a:solidFill>
            <a:ln w="38100" cap="rnd">
              <a:solidFill>
                <a:srgbClr val="000000"/>
              </a:solidFill>
              <a:prstDash val="solid"/>
              <a:round/>
            </a:ln>
          </p:spPr>
          <p:txBody>
            <a:bodyPr/>
            <a:lstStyle/>
            <a:p>
              <a:endParaRPr lang="en-US"/>
            </a:p>
          </p:txBody>
        </p:sp>
        <p:sp>
          <p:nvSpPr>
            <p:cNvPr id="15" name="TextBox 15"/>
            <p:cNvSpPr txBox="1"/>
            <p:nvPr/>
          </p:nvSpPr>
          <p:spPr>
            <a:xfrm>
              <a:off x="0" y="-57150"/>
              <a:ext cx="432998" cy="255327"/>
            </a:xfrm>
            <a:prstGeom prst="rect">
              <a:avLst/>
            </a:prstGeom>
          </p:spPr>
          <p:txBody>
            <a:bodyPr lIns="50800" tIns="50800" rIns="50800" bIns="50800" rtlCol="0" anchor="ctr"/>
            <a:lstStyle/>
            <a:p>
              <a:pPr algn="ctr">
                <a:lnSpc>
                  <a:spcPts val="3079"/>
                </a:lnSpc>
              </a:pPr>
              <a:endParaRPr/>
            </a:p>
          </p:txBody>
        </p:sp>
      </p:grpSp>
      <p:sp>
        <p:nvSpPr>
          <p:cNvPr id="16" name="TextBox 16"/>
          <p:cNvSpPr txBox="1"/>
          <p:nvPr/>
        </p:nvSpPr>
        <p:spPr>
          <a:xfrm>
            <a:off x="1362854" y="8683635"/>
            <a:ext cx="1613771"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Status :</a:t>
            </a:r>
          </a:p>
        </p:txBody>
      </p:sp>
      <p:grpSp>
        <p:nvGrpSpPr>
          <p:cNvPr id="17" name="Group 17"/>
          <p:cNvGrpSpPr/>
          <p:nvPr/>
        </p:nvGrpSpPr>
        <p:grpSpPr>
          <a:xfrm>
            <a:off x="3246943" y="8505846"/>
            <a:ext cx="2376290" cy="752454"/>
            <a:chOff x="0" y="0"/>
            <a:chExt cx="625854" cy="198177"/>
          </a:xfrm>
        </p:grpSpPr>
        <p:sp>
          <p:nvSpPr>
            <p:cNvPr id="18" name="Freeform 18"/>
            <p:cNvSpPr/>
            <p:nvPr/>
          </p:nvSpPr>
          <p:spPr>
            <a:xfrm>
              <a:off x="0" y="0"/>
              <a:ext cx="625854" cy="198177"/>
            </a:xfrm>
            <a:custGeom>
              <a:avLst/>
              <a:gdLst/>
              <a:ahLst/>
              <a:cxnLst/>
              <a:rect l="l" t="t" r="r" b="b"/>
              <a:pathLst>
                <a:path w="625854" h="198177">
                  <a:moveTo>
                    <a:pt x="99089" y="0"/>
                  </a:moveTo>
                  <a:lnTo>
                    <a:pt x="526766" y="0"/>
                  </a:lnTo>
                  <a:cubicBezTo>
                    <a:pt x="553046" y="0"/>
                    <a:pt x="578249" y="10440"/>
                    <a:pt x="596832" y="29022"/>
                  </a:cubicBezTo>
                  <a:cubicBezTo>
                    <a:pt x="615415" y="47605"/>
                    <a:pt x="625854" y="72809"/>
                    <a:pt x="625854" y="99089"/>
                  </a:cubicBezTo>
                  <a:lnTo>
                    <a:pt x="625854" y="99089"/>
                  </a:lnTo>
                  <a:cubicBezTo>
                    <a:pt x="625854" y="125369"/>
                    <a:pt x="615415" y="150572"/>
                    <a:pt x="596832" y="169155"/>
                  </a:cubicBezTo>
                  <a:cubicBezTo>
                    <a:pt x="578249" y="187738"/>
                    <a:pt x="553046" y="198177"/>
                    <a:pt x="526766" y="198177"/>
                  </a:cubicBezTo>
                  <a:lnTo>
                    <a:pt x="99089" y="198177"/>
                  </a:lnTo>
                  <a:cubicBezTo>
                    <a:pt x="72809" y="198177"/>
                    <a:pt x="47605" y="187738"/>
                    <a:pt x="29022" y="169155"/>
                  </a:cubicBezTo>
                  <a:cubicBezTo>
                    <a:pt x="10440" y="150572"/>
                    <a:pt x="0" y="125369"/>
                    <a:pt x="0" y="99089"/>
                  </a:cubicBezTo>
                  <a:lnTo>
                    <a:pt x="0" y="99089"/>
                  </a:lnTo>
                  <a:cubicBezTo>
                    <a:pt x="0" y="72809"/>
                    <a:pt x="10440" y="47605"/>
                    <a:pt x="29022" y="29022"/>
                  </a:cubicBezTo>
                  <a:cubicBezTo>
                    <a:pt x="47605" y="10440"/>
                    <a:pt x="72809" y="0"/>
                    <a:pt x="99089" y="0"/>
                  </a:cubicBezTo>
                  <a:close/>
                </a:path>
              </a:pathLst>
            </a:custGeom>
            <a:solidFill>
              <a:srgbClr val="FFD973"/>
            </a:solidFill>
            <a:ln w="38100" cap="rnd">
              <a:solidFill>
                <a:srgbClr val="000000"/>
              </a:solidFill>
              <a:prstDash val="solid"/>
              <a:round/>
            </a:ln>
          </p:spPr>
          <p:txBody>
            <a:bodyPr/>
            <a:lstStyle/>
            <a:p>
              <a:endParaRPr lang="en-US"/>
            </a:p>
          </p:txBody>
        </p:sp>
        <p:sp>
          <p:nvSpPr>
            <p:cNvPr id="19" name="TextBox 19"/>
            <p:cNvSpPr txBox="1"/>
            <p:nvPr/>
          </p:nvSpPr>
          <p:spPr>
            <a:xfrm>
              <a:off x="0" y="-57150"/>
              <a:ext cx="625854" cy="255327"/>
            </a:xfrm>
            <a:prstGeom prst="rect">
              <a:avLst/>
            </a:prstGeom>
          </p:spPr>
          <p:txBody>
            <a:bodyPr lIns="50800" tIns="50800" rIns="50800" bIns="50800" rtlCol="0" anchor="ctr"/>
            <a:lstStyle/>
            <a:p>
              <a:pPr algn="ctr">
                <a:lnSpc>
                  <a:spcPts val="3079"/>
                </a:lnSpc>
              </a:pPr>
              <a:endParaRPr/>
            </a:p>
          </p:txBody>
        </p:sp>
      </p:grpSp>
      <p:sp>
        <p:nvSpPr>
          <p:cNvPr id="20" name="TextBox 20"/>
          <p:cNvSpPr txBox="1"/>
          <p:nvPr/>
        </p:nvSpPr>
        <p:spPr>
          <a:xfrm>
            <a:off x="3988516" y="8683635"/>
            <a:ext cx="1910942"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In Progress</a:t>
            </a:r>
          </a:p>
        </p:txBody>
      </p:sp>
      <p:grpSp>
        <p:nvGrpSpPr>
          <p:cNvPr id="21" name="Group 21"/>
          <p:cNvGrpSpPr/>
          <p:nvPr/>
        </p:nvGrpSpPr>
        <p:grpSpPr>
          <a:xfrm>
            <a:off x="6250576" y="8505846"/>
            <a:ext cx="2376290" cy="752454"/>
            <a:chOff x="0" y="0"/>
            <a:chExt cx="625854" cy="198177"/>
          </a:xfrm>
        </p:grpSpPr>
        <p:sp>
          <p:nvSpPr>
            <p:cNvPr id="22" name="Freeform 22"/>
            <p:cNvSpPr/>
            <p:nvPr/>
          </p:nvSpPr>
          <p:spPr>
            <a:xfrm>
              <a:off x="0" y="0"/>
              <a:ext cx="625854" cy="198177"/>
            </a:xfrm>
            <a:custGeom>
              <a:avLst/>
              <a:gdLst/>
              <a:ahLst/>
              <a:cxnLst/>
              <a:rect l="l" t="t" r="r" b="b"/>
              <a:pathLst>
                <a:path w="625854" h="198177">
                  <a:moveTo>
                    <a:pt x="99089" y="0"/>
                  </a:moveTo>
                  <a:lnTo>
                    <a:pt x="526766" y="0"/>
                  </a:lnTo>
                  <a:cubicBezTo>
                    <a:pt x="553046" y="0"/>
                    <a:pt x="578249" y="10440"/>
                    <a:pt x="596832" y="29022"/>
                  </a:cubicBezTo>
                  <a:cubicBezTo>
                    <a:pt x="615415" y="47605"/>
                    <a:pt x="625854" y="72809"/>
                    <a:pt x="625854" y="99089"/>
                  </a:cubicBezTo>
                  <a:lnTo>
                    <a:pt x="625854" y="99089"/>
                  </a:lnTo>
                  <a:cubicBezTo>
                    <a:pt x="625854" y="125369"/>
                    <a:pt x="615415" y="150572"/>
                    <a:pt x="596832" y="169155"/>
                  </a:cubicBezTo>
                  <a:cubicBezTo>
                    <a:pt x="578249" y="187738"/>
                    <a:pt x="553046" y="198177"/>
                    <a:pt x="526766" y="198177"/>
                  </a:cubicBezTo>
                  <a:lnTo>
                    <a:pt x="99089" y="198177"/>
                  </a:lnTo>
                  <a:cubicBezTo>
                    <a:pt x="72809" y="198177"/>
                    <a:pt x="47605" y="187738"/>
                    <a:pt x="29022" y="169155"/>
                  </a:cubicBezTo>
                  <a:cubicBezTo>
                    <a:pt x="10440" y="150572"/>
                    <a:pt x="0" y="125369"/>
                    <a:pt x="0" y="99089"/>
                  </a:cubicBezTo>
                  <a:lnTo>
                    <a:pt x="0" y="99089"/>
                  </a:lnTo>
                  <a:cubicBezTo>
                    <a:pt x="0" y="72809"/>
                    <a:pt x="10440" y="47605"/>
                    <a:pt x="29022" y="29022"/>
                  </a:cubicBezTo>
                  <a:cubicBezTo>
                    <a:pt x="47605" y="10440"/>
                    <a:pt x="72809" y="0"/>
                    <a:pt x="99089" y="0"/>
                  </a:cubicBezTo>
                  <a:close/>
                </a:path>
              </a:pathLst>
            </a:custGeom>
            <a:solidFill>
              <a:srgbClr val="FFD973"/>
            </a:solidFill>
            <a:ln w="38100" cap="rnd">
              <a:solidFill>
                <a:srgbClr val="000000"/>
              </a:solidFill>
              <a:prstDash val="solid"/>
              <a:round/>
            </a:ln>
          </p:spPr>
          <p:txBody>
            <a:bodyPr/>
            <a:lstStyle/>
            <a:p>
              <a:endParaRPr lang="en-US"/>
            </a:p>
          </p:txBody>
        </p:sp>
        <p:sp>
          <p:nvSpPr>
            <p:cNvPr id="23" name="TextBox 23"/>
            <p:cNvSpPr txBox="1"/>
            <p:nvPr/>
          </p:nvSpPr>
          <p:spPr>
            <a:xfrm>
              <a:off x="0" y="-57150"/>
              <a:ext cx="625854" cy="255327"/>
            </a:xfrm>
            <a:prstGeom prst="rect">
              <a:avLst/>
            </a:prstGeom>
          </p:spPr>
          <p:txBody>
            <a:bodyPr lIns="50800" tIns="50800" rIns="50800" bIns="50800" rtlCol="0" anchor="ctr"/>
            <a:lstStyle/>
            <a:p>
              <a:pPr algn="ctr">
                <a:lnSpc>
                  <a:spcPts val="3079"/>
                </a:lnSpc>
              </a:pPr>
              <a:endParaRPr/>
            </a:p>
          </p:txBody>
        </p:sp>
      </p:grpSp>
      <p:sp>
        <p:nvSpPr>
          <p:cNvPr id="24" name="Freeform 24"/>
          <p:cNvSpPr/>
          <p:nvPr/>
        </p:nvSpPr>
        <p:spPr>
          <a:xfrm>
            <a:off x="6452803" y="8697122"/>
            <a:ext cx="369901" cy="369901"/>
          </a:xfrm>
          <a:custGeom>
            <a:avLst/>
            <a:gdLst/>
            <a:ahLst/>
            <a:cxnLst/>
            <a:rect l="l" t="t" r="r" b="b"/>
            <a:pathLst>
              <a:path w="369901" h="369901">
                <a:moveTo>
                  <a:pt x="0" y="0"/>
                </a:moveTo>
                <a:lnTo>
                  <a:pt x="369902" y="0"/>
                </a:lnTo>
                <a:lnTo>
                  <a:pt x="369902" y="369902"/>
                </a:lnTo>
                <a:lnTo>
                  <a:pt x="0" y="369902"/>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25" name="TextBox 25"/>
          <p:cNvSpPr txBox="1"/>
          <p:nvPr/>
        </p:nvSpPr>
        <p:spPr>
          <a:xfrm>
            <a:off x="6994155" y="8683635"/>
            <a:ext cx="2035545"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Achieved</a:t>
            </a:r>
          </a:p>
        </p:txBody>
      </p:sp>
      <p:grpSp>
        <p:nvGrpSpPr>
          <p:cNvPr id="26" name="Group 26"/>
          <p:cNvGrpSpPr/>
          <p:nvPr/>
        </p:nvGrpSpPr>
        <p:grpSpPr>
          <a:xfrm>
            <a:off x="13327992" y="8155809"/>
            <a:ext cx="3845583" cy="1082625"/>
            <a:chOff x="0" y="0"/>
            <a:chExt cx="1012828" cy="285136"/>
          </a:xfrm>
        </p:grpSpPr>
        <p:sp>
          <p:nvSpPr>
            <p:cNvPr id="27" name="Freeform 27"/>
            <p:cNvSpPr/>
            <p:nvPr/>
          </p:nvSpPr>
          <p:spPr>
            <a:xfrm>
              <a:off x="0" y="0"/>
              <a:ext cx="1012828" cy="285136"/>
            </a:xfrm>
            <a:custGeom>
              <a:avLst/>
              <a:gdLst/>
              <a:ahLst/>
              <a:cxnLst/>
              <a:rect l="l" t="t" r="r" b="b"/>
              <a:pathLst>
                <a:path w="1012828" h="285136">
                  <a:moveTo>
                    <a:pt x="142568" y="0"/>
                  </a:moveTo>
                  <a:lnTo>
                    <a:pt x="870260" y="0"/>
                  </a:lnTo>
                  <a:cubicBezTo>
                    <a:pt x="908072" y="0"/>
                    <a:pt x="944335" y="15021"/>
                    <a:pt x="971071" y="41757"/>
                  </a:cubicBezTo>
                  <a:cubicBezTo>
                    <a:pt x="997808" y="68494"/>
                    <a:pt x="1012828" y="104757"/>
                    <a:pt x="1012828" y="142568"/>
                  </a:cubicBezTo>
                  <a:lnTo>
                    <a:pt x="1012828" y="142568"/>
                  </a:lnTo>
                  <a:cubicBezTo>
                    <a:pt x="1012828" y="221306"/>
                    <a:pt x="948999" y="285136"/>
                    <a:pt x="870260" y="285136"/>
                  </a:cubicBezTo>
                  <a:lnTo>
                    <a:pt x="142568" y="285136"/>
                  </a:lnTo>
                  <a:cubicBezTo>
                    <a:pt x="104757" y="285136"/>
                    <a:pt x="68494" y="270115"/>
                    <a:pt x="41757" y="243379"/>
                  </a:cubicBezTo>
                  <a:cubicBezTo>
                    <a:pt x="15021" y="216642"/>
                    <a:pt x="0" y="180379"/>
                    <a:pt x="0" y="142568"/>
                  </a:cubicBezTo>
                  <a:lnTo>
                    <a:pt x="0" y="142568"/>
                  </a:lnTo>
                  <a:cubicBezTo>
                    <a:pt x="0" y="104757"/>
                    <a:pt x="15021" y="68494"/>
                    <a:pt x="41757" y="41757"/>
                  </a:cubicBezTo>
                  <a:cubicBezTo>
                    <a:pt x="68494" y="15021"/>
                    <a:pt x="104757" y="0"/>
                    <a:pt x="142568" y="0"/>
                  </a:cubicBezTo>
                  <a:close/>
                </a:path>
              </a:pathLst>
            </a:custGeom>
            <a:solidFill>
              <a:srgbClr val="B4C273"/>
            </a:solidFill>
            <a:ln w="38100" cap="rnd">
              <a:solidFill>
                <a:srgbClr val="000000"/>
              </a:solidFill>
              <a:prstDash val="solid"/>
              <a:round/>
            </a:ln>
          </p:spPr>
          <p:txBody>
            <a:bodyPr/>
            <a:lstStyle/>
            <a:p>
              <a:endParaRPr lang="en-US"/>
            </a:p>
          </p:txBody>
        </p:sp>
        <p:sp>
          <p:nvSpPr>
            <p:cNvPr id="28" name="TextBox 28"/>
            <p:cNvSpPr txBox="1"/>
            <p:nvPr/>
          </p:nvSpPr>
          <p:spPr>
            <a:xfrm>
              <a:off x="0" y="-57150"/>
              <a:ext cx="1012828" cy="342286"/>
            </a:xfrm>
            <a:prstGeom prst="rect">
              <a:avLst/>
            </a:prstGeom>
          </p:spPr>
          <p:txBody>
            <a:bodyPr lIns="50800" tIns="50800" rIns="50800" bIns="50800" rtlCol="0" anchor="ctr"/>
            <a:lstStyle/>
            <a:p>
              <a:pPr algn="ctr">
                <a:lnSpc>
                  <a:spcPts val="3079"/>
                </a:lnSpc>
              </a:pPr>
              <a:endParaRPr/>
            </a:p>
          </p:txBody>
        </p:sp>
      </p:grpSp>
      <p:sp>
        <p:nvSpPr>
          <p:cNvPr id="29" name="TextBox 29"/>
          <p:cNvSpPr txBox="1"/>
          <p:nvPr/>
        </p:nvSpPr>
        <p:spPr>
          <a:xfrm>
            <a:off x="13822581" y="8255418"/>
            <a:ext cx="3000915"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Total Mastery</a:t>
            </a:r>
          </a:p>
        </p:txBody>
      </p:sp>
      <p:pic>
        <p:nvPicPr>
          <p:cNvPr id="30" name="Picture 30"/>
          <p:cNvPicPr>
            <a:picLocks noChangeAspect="1"/>
          </p:cNvPicPr>
          <p:nvPr/>
        </p:nvPicPr>
        <p:blipFill>
          <a:blip r:embed="rId10"/>
          <a:stretch>
            <a:fillRect/>
          </a:stretch>
        </p:blipFill>
        <p:spPr>
          <a:xfrm>
            <a:off x="13510641" y="8476052"/>
            <a:ext cx="3743276" cy="927088"/>
          </a:xfrm>
          <a:prstGeom prst="rect">
            <a:avLst/>
          </a:prstGeom>
        </p:spPr>
      </p:pic>
      <p:sp>
        <p:nvSpPr>
          <p:cNvPr id="31" name="Freeform 31"/>
          <p:cNvSpPr/>
          <p:nvPr/>
        </p:nvSpPr>
        <p:spPr>
          <a:xfrm>
            <a:off x="3449170" y="8697122"/>
            <a:ext cx="369901" cy="369901"/>
          </a:xfrm>
          <a:custGeom>
            <a:avLst/>
            <a:gdLst/>
            <a:ahLst/>
            <a:cxnLst/>
            <a:rect l="l" t="t" r="r" b="b"/>
            <a:pathLst>
              <a:path w="369901" h="369901">
                <a:moveTo>
                  <a:pt x="0" y="0"/>
                </a:moveTo>
                <a:lnTo>
                  <a:pt x="369901" y="0"/>
                </a:lnTo>
                <a:lnTo>
                  <a:pt x="369901" y="369902"/>
                </a:lnTo>
                <a:lnTo>
                  <a:pt x="0" y="369902"/>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32" name="Freeform 32"/>
          <p:cNvSpPr/>
          <p:nvPr/>
        </p:nvSpPr>
        <p:spPr>
          <a:xfrm>
            <a:off x="14880882" y="4647735"/>
            <a:ext cx="369901" cy="369901"/>
          </a:xfrm>
          <a:custGeom>
            <a:avLst/>
            <a:gdLst/>
            <a:ahLst/>
            <a:cxnLst/>
            <a:rect l="l" t="t" r="r" b="b"/>
            <a:pathLst>
              <a:path w="369901" h="369901">
                <a:moveTo>
                  <a:pt x="0" y="0"/>
                </a:moveTo>
                <a:lnTo>
                  <a:pt x="369902" y="0"/>
                </a:lnTo>
                <a:lnTo>
                  <a:pt x="369902" y="369901"/>
                </a:lnTo>
                <a:lnTo>
                  <a:pt x="0" y="369901"/>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33" name="Freeform 33"/>
          <p:cNvSpPr/>
          <p:nvPr/>
        </p:nvSpPr>
        <p:spPr>
          <a:xfrm>
            <a:off x="14898411" y="7305297"/>
            <a:ext cx="369901" cy="369901"/>
          </a:xfrm>
          <a:custGeom>
            <a:avLst/>
            <a:gdLst/>
            <a:ahLst/>
            <a:cxnLst/>
            <a:rect l="l" t="t" r="r" b="b"/>
            <a:pathLst>
              <a:path w="369901" h="369901">
                <a:moveTo>
                  <a:pt x="0" y="0"/>
                </a:moveTo>
                <a:lnTo>
                  <a:pt x="369901" y="0"/>
                </a:lnTo>
                <a:lnTo>
                  <a:pt x="369901" y="369901"/>
                </a:lnTo>
                <a:lnTo>
                  <a:pt x="0" y="369901"/>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34" name="Freeform 34"/>
          <p:cNvSpPr/>
          <p:nvPr/>
        </p:nvSpPr>
        <p:spPr>
          <a:xfrm>
            <a:off x="197704" y="2894319"/>
            <a:ext cx="923850" cy="1539751"/>
          </a:xfrm>
          <a:custGeom>
            <a:avLst/>
            <a:gdLst/>
            <a:ahLst/>
            <a:cxnLst/>
            <a:rect l="l" t="t" r="r" b="b"/>
            <a:pathLst>
              <a:path w="923850" h="1539751">
                <a:moveTo>
                  <a:pt x="0" y="0"/>
                </a:moveTo>
                <a:lnTo>
                  <a:pt x="923850" y="0"/>
                </a:lnTo>
                <a:lnTo>
                  <a:pt x="923850" y="1539750"/>
                </a:lnTo>
                <a:lnTo>
                  <a:pt x="0" y="15397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35"/>
          <p:cNvSpPr/>
          <p:nvPr/>
        </p:nvSpPr>
        <p:spPr>
          <a:xfrm flipH="1">
            <a:off x="15867958" y="681229"/>
            <a:ext cx="941137" cy="1568561"/>
          </a:xfrm>
          <a:custGeom>
            <a:avLst/>
            <a:gdLst/>
            <a:ahLst/>
            <a:cxnLst/>
            <a:rect l="l" t="t" r="r" b="b"/>
            <a:pathLst>
              <a:path w="941137" h="1568561">
                <a:moveTo>
                  <a:pt x="941136" y="0"/>
                </a:moveTo>
                <a:lnTo>
                  <a:pt x="0" y="0"/>
                </a:lnTo>
                <a:lnTo>
                  <a:pt x="0" y="1568561"/>
                </a:lnTo>
                <a:lnTo>
                  <a:pt x="941136" y="1568561"/>
                </a:lnTo>
                <a:lnTo>
                  <a:pt x="94113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 name="Freeform 36"/>
          <p:cNvSpPr/>
          <p:nvPr/>
        </p:nvSpPr>
        <p:spPr>
          <a:xfrm>
            <a:off x="14880882" y="5551482"/>
            <a:ext cx="369901" cy="369901"/>
          </a:xfrm>
          <a:custGeom>
            <a:avLst/>
            <a:gdLst/>
            <a:ahLst/>
            <a:cxnLst/>
            <a:rect l="l" t="t" r="r" b="b"/>
            <a:pathLst>
              <a:path w="369901" h="369901">
                <a:moveTo>
                  <a:pt x="0" y="0"/>
                </a:moveTo>
                <a:lnTo>
                  <a:pt x="369902" y="0"/>
                </a:lnTo>
                <a:lnTo>
                  <a:pt x="369902" y="369902"/>
                </a:lnTo>
                <a:lnTo>
                  <a:pt x="0" y="369902"/>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37" name="Freeform 37"/>
          <p:cNvSpPr/>
          <p:nvPr/>
        </p:nvSpPr>
        <p:spPr>
          <a:xfrm>
            <a:off x="14880882" y="6454784"/>
            <a:ext cx="369901" cy="369901"/>
          </a:xfrm>
          <a:custGeom>
            <a:avLst/>
            <a:gdLst/>
            <a:ahLst/>
            <a:cxnLst/>
            <a:rect l="l" t="t" r="r" b="b"/>
            <a:pathLst>
              <a:path w="369901" h="369901">
                <a:moveTo>
                  <a:pt x="0" y="0"/>
                </a:moveTo>
                <a:lnTo>
                  <a:pt x="369902" y="0"/>
                </a:lnTo>
                <a:lnTo>
                  <a:pt x="369902" y="369901"/>
                </a:lnTo>
                <a:lnTo>
                  <a:pt x="0" y="369901"/>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1217040" y="-247707"/>
            <a:ext cx="10370193" cy="10888358"/>
          </a:xfrm>
          <a:custGeom>
            <a:avLst/>
            <a:gdLst/>
            <a:ahLst/>
            <a:cxnLst/>
            <a:rect l="l" t="t" r="r" b="b"/>
            <a:pathLst>
              <a:path w="10370193" h="10888358">
                <a:moveTo>
                  <a:pt x="0" y="0"/>
                </a:moveTo>
                <a:lnTo>
                  <a:pt x="10370193" y="0"/>
                </a:lnTo>
                <a:lnTo>
                  <a:pt x="10370193" y="10888358"/>
                </a:lnTo>
                <a:lnTo>
                  <a:pt x="0" y="10888358"/>
                </a:lnTo>
                <a:lnTo>
                  <a:pt x="0" y="0"/>
                </a:lnTo>
                <a:close/>
              </a:path>
            </a:pathLst>
          </a:custGeom>
          <a:blipFill>
            <a:blip r:embed="rId2">
              <a:extLst>
                <a:ext uri="{96DAC541-7B7A-43D3-8B79-37D633B846F1}">
                  <asvg:svgBlip xmlns:asvg="http://schemas.microsoft.com/office/drawing/2016/SVG/main" r:embed="rId3"/>
                </a:ext>
              </a:extLst>
            </a:blip>
            <a:stretch>
              <a:fillRect t="-972" r="-187"/>
            </a:stretch>
          </a:blipFill>
        </p:spPr>
        <p:txBody>
          <a:bodyPr/>
          <a:lstStyle/>
          <a:p>
            <a:endParaRPr lang="en-US"/>
          </a:p>
        </p:txBody>
      </p:sp>
      <p:sp>
        <p:nvSpPr>
          <p:cNvPr id="3" name="Freeform 3"/>
          <p:cNvSpPr/>
          <p:nvPr/>
        </p:nvSpPr>
        <p:spPr>
          <a:xfrm flipH="1">
            <a:off x="9144000" y="-353651"/>
            <a:ext cx="10389615" cy="10994302"/>
          </a:xfrm>
          <a:custGeom>
            <a:avLst/>
            <a:gdLst/>
            <a:ahLst/>
            <a:cxnLst/>
            <a:rect l="l" t="t" r="r" b="b"/>
            <a:pathLst>
              <a:path w="10389615" h="10994302">
                <a:moveTo>
                  <a:pt x="10389615" y="0"/>
                </a:moveTo>
                <a:lnTo>
                  <a:pt x="0" y="0"/>
                </a:lnTo>
                <a:lnTo>
                  <a:pt x="0" y="10994302"/>
                </a:lnTo>
                <a:lnTo>
                  <a:pt x="10389615" y="10994302"/>
                </a:lnTo>
                <a:lnTo>
                  <a:pt x="103896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299561" y="1273216"/>
            <a:ext cx="16975871" cy="1953148"/>
            <a:chOff x="0" y="0"/>
            <a:chExt cx="4471011" cy="514409"/>
          </a:xfrm>
        </p:grpSpPr>
        <p:sp>
          <p:nvSpPr>
            <p:cNvPr id="5" name="Freeform 5"/>
            <p:cNvSpPr/>
            <p:nvPr/>
          </p:nvSpPr>
          <p:spPr>
            <a:xfrm>
              <a:off x="0" y="0"/>
              <a:ext cx="4471011" cy="514409"/>
            </a:xfrm>
            <a:custGeom>
              <a:avLst/>
              <a:gdLst/>
              <a:ahLst/>
              <a:cxnLst/>
              <a:rect l="l" t="t" r="r" b="b"/>
              <a:pathLst>
                <a:path w="4471011" h="514409">
                  <a:moveTo>
                    <a:pt x="44693" y="0"/>
                  </a:moveTo>
                  <a:lnTo>
                    <a:pt x="4426318" y="0"/>
                  </a:lnTo>
                  <a:cubicBezTo>
                    <a:pt x="4451001" y="0"/>
                    <a:pt x="4471011" y="20010"/>
                    <a:pt x="4471011" y="44693"/>
                  </a:cubicBezTo>
                  <a:lnTo>
                    <a:pt x="4471011" y="469716"/>
                  </a:lnTo>
                  <a:cubicBezTo>
                    <a:pt x="4471011" y="494399"/>
                    <a:pt x="4451001" y="514409"/>
                    <a:pt x="4426318" y="514409"/>
                  </a:cubicBezTo>
                  <a:lnTo>
                    <a:pt x="44693" y="514409"/>
                  </a:lnTo>
                  <a:cubicBezTo>
                    <a:pt x="20010" y="514409"/>
                    <a:pt x="0" y="494399"/>
                    <a:pt x="0" y="469716"/>
                  </a:cubicBezTo>
                  <a:lnTo>
                    <a:pt x="0" y="44693"/>
                  </a:lnTo>
                  <a:cubicBezTo>
                    <a:pt x="0" y="20010"/>
                    <a:pt x="20010" y="0"/>
                    <a:pt x="44693" y="0"/>
                  </a:cubicBezTo>
                  <a:close/>
                </a:path>
              </a:pathLst>
            </a:custGeom>
            <a:solidFill>
              <a:srgbClr val="FFD973"/>
            </a:solidFill>
            <a:ln w="47625" cap="rnd">
              <a:solidFill>
                <a:srgbClr val="000000"/>
              </a:solidFill>
              <a:prstDash val="solid"/>
              <a:round/>
            </a:ln>
          </p:spPr>
          <p:txBody>
            <a:bodyPr/>
            <a:lstStyle/>
            <a:p>
              <a:endParaRPr lang="en-US"/>
            </a:p>
          </p:txBody>
        </p:sp>
        <p:sp>
          <p:nvSpPr>
            <p:cNvPr id="6" name="TextBox 6"/>
            <p:cNvSpPr txBox="1"/>
            <p:nvPr/>
          </p:nvSpPr>
          <p:spPr>
            <a:xfrm>
              <a:off x="0" y="-57150"/>
              <a:ext cx="4471011" cy="571559"/>
            </a:xfrm>
            <a:prstGeom prst="rect">
              <a:avLst/>
            </a:prstGeom>
          </p:spPr>
          <p:txBody>
            <a:bodyPr lIns="50800" tIns="50800" rIns="50800" bIns="50800" rtlCol="0" anchor="ctr"/>
            <a:lstStyle/>
            <a:p>
              <a:pPr algn="ctr">
                <a:lnSpc>
                  <a:spcPts val="3079"/>
                </a:lnSpc>
              </a:pPr>
              <a:endParaRPr/>
            </a:p>
          </p:txBody>
        </p:sp>
      </p:grpSp>
      <p:sp>
        <p:nvSpPr>
          <p:cNvPr id="7" name="TextBox 7"/>
          <p:cNvSpPr txBox="1"/>
          <p:nvPr/>
        </p:nvSpPr>
        <p:spPr>
          <a:xfrm>
            <a:off x="520267" y="1300462"/>
            <a:ext cx="18164558"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LIFE TASKS</a:t>
            </a:r>
          </a:p>
        </p:txBody>
      </p:sp>
      <p:sp>
        <p:nvSpPr>
          <p:cNvPr id="8" name="Freeform 8"/>
          <p:cNvSpPr/>
          <p:nvPr/>
        </p:nvSpPr>
        <p:spPr>
          <a:xfrm>
            <a:off x="16486099" y="7769277"/>
            <a:ext cx="4145894" cy="4114800"/>
          </a:xfrm>
          <a:custGeom>
            <a:avLst/>
            <a:gdLst/>
            <a:ahLst/>
            <a:cxnLst/>
            <a:rect l="l" t="t" r="r" b="b"/>
            <a:pathLst>
              <a:path w="4145894" h="4114800">
                <a:moveTo>
                  <a:pt x="0" y="0"/>
                </a:moveTo>
                <a:lnTo>
                  <a:pt x="4145895" y="0"/>
                </a:lnTo>
                <a:lnTo>
                  <a:pt x="41458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flipH="1">
            <a:off x="-2232128" y="7769277"/>
            <a:ext cx="4145894" cy="4114800"/>
          </a:xfrm>
          <a:custGeom>
            <a:avLst/>
            <a:gdLst/>
            <a:ahLst/>
            <a:cxnLst/>
            <a:rect l="l" t="t" r="r" b="b"/>
            <a:pathLst>
              <a:path w="4145894" h="4114800">
                <a:moveTo>
                  <a:pt x="4145895" y="0"/>
                </a:moveTo>
                <a:lnTo>
                  <a:pt x="0" y="0"/>
                </a:lnTo>
                <a:lnTo>
                  <a:pt x="0" y="4114800"/>
                </a:lnTo>
                <a:lnTo>
                  <a:pt x="4145895" y="4114800"/>
                </a:lnTo>
                <a:lnTo>
                  <a:pt x="414589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flipV="1">
            <a:off x="15083362" y="-2011065"/>
            <a:ext cx="5041103" cy="4114800"/>
          </a:xfrm>
          <a:custGeom>
            <a:avLst/>
            <a:gdLst/>
            <a:ahLst/>
            <a:cxnLst/>
            <a:rect l="l" t="t" r="r" b="b"/>
            <a:pathLst>
              <a:path w="5041103" h="4114800">
                <a:moveTo>
                  <a:pt x="0" y="4114800"/>
                </a:moveTo>
                <a:lnTo>
                  <a:pt x="5041102" y="4114800"/>
                </a:lnTo>
                <a:lnTo>
                  <a:pt x="5041102"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flipH="1" flipV="1">
            <a:off x="-1491851" y="-2011065"/>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aphicFrame>
        <p:nvGraphicFramePr>
          <p:cNvPr id="12" name="Table 12"/>
          <p:cNvGraphicFramePr>
            <a:graphicFrameLocks noGrp="1"/>
          </p:cNvGraphicFramePr>
          <p:nvPr>
            <p:extLst>
              <p:ext uri="{D42A27DB-BD31-4B8C-83A1-F6EECF244321}">
                <p14:modId xmlns:p14="http://schemas.microsoft.com/office/powerpoint/2010/main" val="62748026"/>
              </p:ext>
            </p:extLst>
          </p:nvPr>
        </p:nvGraphicFramePr>
        <p:xfrm>
          <a:off x="1436339" y="3631459"/>
          <a:ext cx="15415323" cy="5048188"/>
        </p:xfrm>
        <a:graphic>
          <a:graphicData uri="http://schemas.openxmlformats.org/drawingml/2006/table">
            <a:tbl>
              <a:tblPr/>
              <a:tblGrid>
                <a:gridCol w="4565372">
                  <a:extLst>
                    <a:ext uri="{9D8B030D-6E8A-4147-A177-3AD203B41FA5}">
                      <a16:colId xmlns:a16="http://schemas.microsoft.com/office/drawing/2014/main" val="20000"/>
                    </a:ext>
                  </a:extLst>
                </a:gridCol>
                <a:gridCol w="7109711">
                  <a:extLst>
                    <a:ext uri="{9D8B030D-6E8A-4147-A177-3AD203B41FA5}">
                      <a16:colId xmlns:a16="http://schemas.microsoft.com/office/drawing/2014/main" val="20001"/>
                    </a:ext>
                  </a:extLst>
                </a:gridCol>
                <a:gridCol w="3740240">
                  <a:extLst>
                    <a:ext uri="{9D8B030D-6E8A-4147-A177-3AD203B41FA5}">
                      <a16:colId xmlns:a16="http://schemas.microsoft.com/office/drawing/2014/main" val="20002"/>
                    </a:ext>
                  </a:extLst>
                </a:gridCol>
              </a:tblGrid>
              <a:tr h="806184">
                <a:tc>
                  <a:txBody>
                    <a:bodyPr/>
                    <a:lstStyle/>
                    <a:p>
                      <a:pPr algn="ctr">
                        <a:lnSpc>
                          <a:spcPts val="4900"/>
                        </a:lnSpc>
                        <a:defRPr/>
                      </a:pPr>
                      <a:r>
                        <a:rPr lang="en-US" sz="3500">
                          <a:solidFill>
                            <a:srgbClr val="000000"/>
                          </a:solidFill>
                          <a:latin typeface="BM Hanna Bold"/>
                        </a:rPr>
                        <a:t>Superiority</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DC7E7"/>
                    </a:solidFill>
                  </a:tcPr>
                </a:tc>
                <a:tc>
                  <a:txBody>
                    <a:bodyPr/>
                    <a:lstStyle/>
                    <a:p>
                      <a:pPr algn="ctr">
                        <a:lnSpc>
                          <a:spcPts val="4900"/>
                        </a:lnSpc>
                        <a:defRPr/>
                      </a:pPr>
                      <a:r>
                        <a:rPr lang="en-US" sz="3500">
                          <a:solidFill>
                            <a:srgbClr val="000000"/>
                          </a:solidFill>
                          <a:latin typeface="BM Hanna Bold"/>
                        </a:rPr>
                        <a:t>Fulfillment</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DC7E7"/>
                    </a:solidFill>
                  </a:tcPr>
                </a:tc>
                <a:tc>
                  <a:txBody>
                    <a:bodyPr/>
                    <a:lstStyle/>
                    <a:p>
                      <a:pPr algn="ctr">
                        <a:lnSpc>
                          <a:spcPts val="4900"/>
                        </a:lnSpc>
                        <a:defRPr/>
                      </a:pPr>
                      <a:r>
                        <a:rPr lang="en-US" sz="3500">
                          <a:solidFill>
                            <a:srgbClr val="000000"/>
                          </a:solidFill>
                          <a:latin typeface="BM Hanna Bold"/>
                        </a:rPr>
                        <a:t>Status</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DC7E7"/>
                    </a:solidFill>
                  </a:tcPr>
                </a:tc>
                <a:extLst>
                  <a:ext uri="{0D108BD9-81ED-4DB2-BD59-A6C34878D82A}">
                    <a16:rowId xmlns:a16="http://schemas.microsoft.com/office/drawing/2014/main" val="10000"/>
                  </a:ext>
                </a:extLst>
              </a:tr>
              <a:tr h="854631">
                <a:tc>
                  <a:txBody>
                    <a:bodyPr/>
                    <a:lstStyle/>
                    <a:p>
                      <a:pPr algn="ctr">
                        <a:lnSpc>
                          <a:spcPts val="3080"/>
                        </a:lnSpc>
                        <a:defRPr/>
                      </a:pPr>
                      <a:r>
                        <a:rPr lang="en-US" sz="2200">
                          <a:solidFill>
                            <a:srgbClr val="000000"/>
                          </a:solidFill>
                          <a:latin typeface="BM Hanna"/>
                        </a:rPr>
                        <a:t>LOVE</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79"/>
                        </a:lnSpc>
                        <a:defRPr/>
                      </a:pPr>
                      <a:r>
                        <a:rPr lang="en-US" sz="2199" dirty="0">
                          <a:solidFill>
                            <a:srgbClr val="000000"/>
                          </a:solidFill>
                          <a:latin typeface="BM Hanna"/>
                        </a:rPr>
                        <a:t>HAPPILY MARRIED - 11 YEARS TOGETHER!</a:t>
                      </a:r>
                      <a:endParaRPr lang="en-US" sz="1100" dirty="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1"/>
                  </a:ext>
                </a:extLst>
              </a:tr>
              <a:tr h="872907">
                <a:tc>
                  <a:txBody>
                    <a:bodyPr/>
                    <a:lstStyle/>
                    <a:p>
                      <a:pPr algn="ctr">
                        <a:lnSpc>
                          <a:spcPts val="3080"/>
                        </a:lnSpc>
                        <a:defRPr/>
                      </a:pPr>
                      <a:r>
                        <a:rPr lang="en-US" sz="2200">
                          <a:solidFill>
                            <a:srgbClr val="000000"/>
                          </a:solidFill>
                          <a:latin typeface="BM Hanna"/>
                        </a:rPr>
                        <a:t>WORK</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79"/>
                        </a:lnSpc>
                        <a:defRPr/>
                      </a:pPr>
                      <a:r>
                        <a:rPr lang="en-US" sz="2199">
                          <a:solidFill>
                            <a:srgbClr val="000000"/>
                          </a:solidFill>
                          <a:latin typeface="BM Hanna"/>
                        </a:rPr>
                        <a:t>HAPPILY CONTRIBUTING AND LIFE-LONG LEARNING!</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2"/>
                  </a:ext>
                </a:extLst>
              </a:tr>
              <a:tr h="872907">
                <a:tc>
                  <a:txBody>
                    <a:bodyPr/>
                    <a:lstStyle/>
                    <a:p>
                      <a:pPr algn="ctr">
                        <a:lnSpc>
                          <a:spcPts val="3080"/>
                        </a:lnSpc>
                        <a:defRPr/>
                      </a:pPr>
                      <a:r>
                        <a:rPr lang="en-US" sz="2200">
                          <a:solidFill>
                            <a:srgbClr val="000000"/>
                          </a:solidFill>
                          <a:latin typeface="BM Hanna"/>
                        </a:rPr>
                        <a:t>FRIENDSHIP</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79"/>
                        </a:lnSpc>
                        <a:defRPr/>
                      </a:pPr>
                      <a:r>
                        <a:rPr lang="en-US" sz="2199">
                          <a:solidFill>
                            <a:srgbClr val="000000"/>
                          </a:solidFill>
                          <a:latin typeface="BM Hanna"/>
                        </a:rPr>
                        <a:t>DEEP, MEANINGFUL, AND FULFILLING!</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3"/>
                  </a:ext>
                </a:extLst>
              </a:tr>
              <a:tr h="835375">
                <a:tc>
                  <a:txBody>
                    <a:bodyPr/>
                    <a:lstStyle/>
                    <a:p>
                      <a:pPr algn="ctr">
                        <a:lnSpc>
                          <a:spcPts val="3080"/>
                        </a:lnSpc>
                        <a:defRPr/>
                      </a:pPr>
                      <a:r>
                        <a:rPr lang="en-US" sz="2200">
                          <a:solidFill>
                            <a:srgbClr val="000000"/>
                          </a:solidFill>
                          <a:latin typeface="BM Hanna"/>
                        </a:rPr>
                        <a:t>SELF</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80"/>
                        </a:lnSpc>
                        <a:defRPr/>
                      </a:pPr>
                      <a:r>
                        <a:rPr lang="en-US" sz="2200" dirty="0">
                          <a:solidFill>
                            <a:srgbClr val="000000"/>
                          </a:solidFill>
                          <a:latin typeface="BM Hanna"/>
                        </a:rPr>
                        <a:t>PEACE WITH IDENTITY</a:t>
                      </a:r>
                      <a:endParaRPr lang="en-US" sz="1100" dirty="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4"/>
                  </a:ext>
                </a:extLst>
              </a:tr>
              <a:tr h="806184">
                <a:tc>
                  <a:txBody>
                    <a:bodyPr/>
                    <a:lstStyle/>
                    <a:p>
                      <a:pPr algn="ctr">
                        <a:lnSpc>
                          <a:spcPts val="3080"/>
                        </a:lnSpc>
                        <a:defRPr/>
                      </a:pPr>
                      <a:r>
                        <a:rPr lang="en-US" sz="2200">
                          <a:solidFill>
                            <a:srgbClr val="000000"/>
                          </a:solidFill>
                          <a:latin typeface="BM Hanna"/>
                        </a:rPr>
                        <a:t>SPIRITUALITY</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3080"/>
                        </a:lnSpc>
                        <a:defRPr/>
                      </a:pPr>
                      <a:r>
                        <a:rPr lang="en-US" sz="2200">
                          <a:solidFill>
                            <a:srgbClr val="000000"/>
                          </a:solidFill>
                          <a:latin typeface="BM Hanna"/>
                        </a:rPr>
                        <a:t>A WORK IN PROGRESS!</a:t>
                      </a:r>
                      <a:endParaRPr lang="en-US" sz="110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tc>
                  <a:txBody>
                    <a:bodyPr/>
                    <a:lstStyle/>
                    <a:p>
                      <a:pPr algn="ctr">
                        <a:lnSpc>
                          <a:spcPts val="4900"/>
                        </a:lnSpc>
                        <a:defRPr/>
                      </a:pPr>
                      <a:endParaRPr lang="en-US" sz="1100" dirty="0"/>
                    </a:p>
                  </a:txBody>
                  <a:tcPr marL="85725" marR="85725" marT="85725" marB="85725"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AF5"/>
                    </a:solidFill>
                  </a:tcPr>
                </a:tc>
                <a:extLst>
                  <a:ext uri="{0D108BD9-81ED-4DB2-BD59-A6C34878D82A}">
                    <a16:rowId xmlns:a16="http://schemas.microsoft.com/office/drawing/2014/main" val="10005"/>
                  </a:ext>
                </a:extLst>
              </a:tr>
            </a:tbl>
          </a:graphicData>
        </a:graphic>
      </p:graphicFrame>
      <p:grpSp>
        <p:nvGrpSpPr>
          <p:cNvPr id="13" name="Group 13"/>
          <p:cNvGrpSpPr/>
          <p:nvPr/>
        </p:nvGrpSpPr>
        <p:grpSpPr>
          <a:xfrm>
            <a:off x="1145052" y="8862208"/>
            <a:ext cx="1644038" cy="752454"/>
            <a:chOff x="0" y="0"/>
            <a:chExt cx="432998" cy="198177"/>
          </a:xfrm>
        </p:grpSpPr>
        <p:sp>
          <p:nvSpPr>
            <p:cNvPr id="14" name="Freeform 14"/>
            <p:cNvSpPr/>
            <p:nvPr/>
          </p:nvSpPr>
          <p:spPr>
            <a:xfrm>
              <a:off x="0" y="0"/>
              <a:ext cx="432998" cy="198177"/>
            </a:xfrm>
            <a:custGeom>
              <a:avLst/>
              <a:gdLst/>
              <a:ahLst/>
              <a:cxnLst/>
              <a:rect l="l" t="t" r="r" b="b"/>
              <a:pathLst>
                <a:path w="432998" h="198177">
                  <a:moveTo>
                    <a:pt x="99089" y="0"/>
                  </a:moveTo>
                  <a:lnTo>
                    <a:pt x="333909" y="0"/>
                  </a:lnTo>
                  <a:cubicBezTo>
                    <a:pt x="360189" y="0"/>
                    <a:pt x="385393" y="10440"/>
                    <a:pt x="403975" y="29022"/>
                  </a:cubicBezTo>
                  <a:cubicBezTo>
                    <a:pt x="422558" y="47605"/>
                    <a:pt x="432998" y="72809"/>
                    <a:pt x="432998" y="99089"/>
                  </a:cubicBezTo>
                  <a:lnTo>
                    <a:pt x="432998" y="99089"/>
                  </a:lnTo>
                  <a:cubicBezTo>
                    <a:pt x="432998" y="125369"/>
                    <a:pt x="422558" y="150572"/>
                    <a:pt x="403975" y="169155"/>
                  </a:cubicBezTo>
                  <a:cubicBezTo>
                    <a:pt x="385393" y="187738"/>
                    <a:pt x="360189" y="198177"/>
                    <a:pt x="333909" y="198177"/>
                  </a:cubicBezTo>
                  <a:lnTo>
                    <a:pt x="99089" y="198177"/>
                  </a:lnTo>
                  <a:cubicBezTo>
                    <a:pt x="72809" y="198177"/>
                    <a:pt x="47605" y="187738"/>
                    <a:pt x="29022" y="169155"/>
                  </a:cubicBezTo>
                  <a:cubicBezTo>
                    <a:pt x="10440" y="150572"/>
                    <a:pt x="0" y="125369"/>
                    <a:pt x="0" y="99089"/>
                  </a:cubicBezTo>
                  <a:lnTo>
                    <a:pt x="0" y="99089"/>
                  </a:lnTo>
                  <a:cubicBezTo>
                    <a:pt x="0" y="72809"/>
                    <a:pt x="10440" y="47605"/>
                    <a:pt x="29022" y="29022"/>
                  </a:cubicBezTo>
                  <a:cubicBezTo>
                    <a:pt x="47605" y="10440"/>
                    <a:pt x="72809" y="0"/>
                    <a:pt x="99089" y="0"/>
                  </a:cubicBezTo>
                  <a:close/>
                </a:path>
              </a:pathLst>
            </a:custGeom>
            <a:solidFill>
              <a:srgbClr val="B4C273"/>
            </a:solidFill>
            <a:ln w="38100" cap="rnd">
              <a:solidFill>
                <a:srgbClr val="000000"/>
              </a:solidFill>
              <a:prstDash val="solid"/>
              <a:round/>
            </a:ln>
          </p:spPr>
          <p:txBody>
            <a:bodyPr/>
            <a:lstStyle/>
            <a:p>
              <a:endParaRPr lang="en-US"/>
            </a:p>
          </p:txBody>
        </p:sp>
        <p:sp>
          <p:nvSpPr>
            <p:cNvPr id="15" name="TextBox 15"/>
            <p:cNvSpPr txBox="1"/>
            <p:nvPr/>
          </p:nvSpPr>
          <p:spPr>
            <a:xfrm>
              <a:off x="0" y="-57150"/>
              <a:ext cx="432998" cy="255327"/>
            </a:xfrm>
            <a:prstGeom prst="rect">
              <a:avLst/>
            </a:prstGeom>
          </p:spPr>
          <p:txBody>
            <a:bodyPr lIns="50800" tIns="50800" rIns="50800" bIns="50800" rtlCol="0" anchor="ctr"/>
            <a:lstStyle/>
            <a:p>
              <a:pPr algn="ctr">
                <a:lnSpc>
                  <a:spcPts val="3079"/>
                </a:lnSpc>
              </a:pPr>
              <a:endParaRPr/>
            </a:p>
          </p:txBody>
        </p:sp>
      </p:grpSp>
      <p:sp>
        <p:nvSpPr>
          <p:cNvPr id="16" name="TextBox 16"/>
          <p:cNvSpPr txBox="1"/>
          <p:nvPr/>
        </p:nvSpPr>
        <p:spPr>
          <a:xfrm>
            <a:off x="1299561" y="9000652"/>
            <a:ext cx="1613771"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Status :</a:t>
            </a:r>
          </a:p>
        </p:txBody>
      </p:sp>
      <p:grpSp>
        <p:nvGrpSpPr>
          <p:cNvPr id="17" name="Group 17"/>
          <p:cNvGrpSpPr/>
          <p:nvPr/>
        </p:nvGrpSpPr>
        <p:grpSpPr>
          <a:xfrm>
            <a:off x="3303440" y="8862208"/>
            <a:ext cx="2376290" cy="752454"/>
            <a:chOff x="0" y="0"/>
            <a:chExt cx="625854" cy="198177"/>
          </a:xfrm>
        </p:grpSpPr>
        <p:sp>
          <p:nvSpPr>
            <p:cNvPr id="18" name="Freeform 18"/>
            <p:cNvSpPr/>
            <p:nvPr/>
          </p:nvSpPr>
          <p:spPr>
            <a:xfrm>
              <a:off x="0" y="0"/>
              <a:ext cx="625854" cy="198177"/>
            </a:xfrm>
            <a:custGeom>
              <a:avLst/>
              <a:gdLst/>
              <a:ahLst/>
              <a:cxnLst/>
              <a:rect l="l" t="t" r="r" b="b"/>
              <a:pathLst>
                <a:path w="625854" h="198177">
                  <a:moveTo>
                    <a:pt x="99089" y="0"/>
                  </a:moveTo>
                  <a:lnTo>
                    <a:pt x="526766" y="0"/>
                  </a:lnTo>
                  <a:cubicBezTo>
                    <a:pt x="553046" y="0"/>
                    <a:pt x="578249" y="10440"/>
                    <a:pt x="596832" y="29022"/>
                  </a:cubicBezTo>
                  <a:cubicBezTo>
                    <a:pt x="615415" y="47605"/>
                    <a:pt x="625854" y="72809"/>
                    <a:pt x="625854" y="99089"/>
                  </a:cubicBezTo>
                  <a:lnTo>
                    <a:pt x="625854" y="99089"/>
                  </a:lnTo>
                  <a:cubicBezTo>
                    <a:pt x="625854" y="125369"/>
                    <a:pt x="615415" y="150572"/>
                    <a:pt x="596832" y="169155"/>
                  </a:cubicBezTo>
                  <a:cubicBezTo>
                    <a:pt x="578249" y="187738"/>
                    <a:pt x="553046" y="198177"/>
                    <a:pt x="526766" y="198177"/>
                  </a:cubicBezTo>
                  <a:lnTo>
                    <a:pt x="99089" y="198177"/>
                  </a:lnTo>
                  <a:cubicBezTo>
                    <a:pt x="72809" y="198177"/>
                    <a:pt x="47605" y="187738"/>
                    <a:pt x="29022" y="169155"/>
                  </a:cubicBezTo>
                  <a:cubicBezTo>
                    <a:pt x="10440" y="150572"/>
                    <a:pt x="0" y="125369"/>
                    <a:pt x="0" y="99089"/>
                  </a:cubicBezTo>
                  <a:lnTo>
                    <a:pt x="0" y="99089"/>
                  </a:lnTo>
                  <a:cubicBezTo>
                    <a:pt x="0" y="72809"/>
                    <a:pt x="10440" y="47605"/>
                    <a:pt x="29022" y="29022"/>
                  </a:cubicBezTo>
                  <a:cubicBezTo>
                    <a:pt x="47605" y="10440"/>
                    <a:pt x="72809" y="0"/>
                    <a:pt x="99089" y="0"/>
                  </a:cubicBezTo>
                  <a:close/>
                </a:path>
              </a:pathLst>
            </a:custGeom>
            <a:solidFill>
              <a:srgbClr val="FFD973"/>
            </a:solidFill>
            <a:ln w="38100" cap="rnd">
              <a:solidFill>
                <a:srgbClr val="000000"/>
              </a:solidFill>
              <a:prstDash val="solid"/>
              <a:round/>
            </a:ln>
          </p:spPr>
          <p:txBody>
            <a:bodyPr/>
            <a:lstStyle/>
            <a:p>
              <a:endParaRPr lang="en-US"/>
            </a:p>
          </p:txBody>
        </p:sp>
        <p:sp>
          <p:nvSpPr>
            <p:cNvPr id="19" name="TextBox 19"/>
            <p:cNvSpPr txBox="1"/>
            <p:nvPr/>
          </p:nvSpPr>
          <p:spPr>
            <a:xfrm>
              <a:off x="0" y="-57150"/>
              <a:ext cx="625854" cy="255327"/>
            </a:xfrm>
            <a:prstGeom prst="rect">
              <a:avLst/>
            </a:prstGeom>
          </p:spPr>
          <p:txBody>
            <a:bodyPr lIns="50800" tIns="50800" rIns="50800" bIns="50800" rtlCol="0" anchor="ctr"/>
            <a:lstStyle/>
            <a:p>
              <a:pPr algn="ctr">
                <a:lnSpc>
                  <a:spcPts val="3079"/>
                </a:lnSpc>
              </a:pPr>
              <a:endParaRPr/>
            </a:p>
          </p:txBody>
        </p:sp>
      </p:grpSp>
      <p:sp>
        <p:nvSpPr>
          <p:cNvPr id="20" name="TextBox 20"/>
          <p:cNvSpPr txBox="1"/>
          <p:nvPr/>
        </p:nvSpPr>
        <p:spPr>
          <a:xfrm>
            <a:off x="4082459" y="9018280"/>
            <a:ext cx="1910942"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In Progress</a:t>
            </a:r>
          </a:p>
        </p:txBody>
      </p:sp>
      <p:grpSp>
        <p:nvGrpSpPr>
          <p:cNvPr id="21" name="Group 21"/>
          <p:cNvGrpSpPr/>
          <p:nvPr/>
        </p:nvGrpSpPr>
        <p:grpSpPr>
          <a:xfrm>
            <a:off x="6223720" y="8862208"/>
            <a:ext cx="2376290" cy="752454"/>
            <a:chOff x="0" y="0"/>
            <a:chExt cx="625854" cy="198177"/>
          </a:xfrm>
        </p:grpSpPr>
        <p:sp>
          <p:nvSpPr>
            <p:cNvPr id="22" name="Freeform 22"/>
            <p:cNvSpPr/>
            <p:nvPr/>
          </p:nvSpPr>
          <p:spPr>
            <a:xfrm>
              <a:off x="0" y="0"/>
              <a:ext cx="625854" cy="198177"/>
            </a:xfrm>
            <a:custGeom>
              <a:avLst/>
              <a:gdLst/>
              <a:ahLst/>
              <a:cxnLst/>
              <a:rect l="l" t="t" r="r" b="b"/>
              <a:pathLst>
                <a:path w="625854" h="198177">
                  <a:moveTo>
                    <a:pt x="99089" y="0"/>
                  </a:moveTo>
                  <a:lnTo>
                    <a:pt x="526766" y="0"/>
                  </a:lnTo>
                  <a:cubicBezTo>
                    <a:pt x="553046" y="0"/>
                    <a:pt x="578249" y="10440"/>
                    <a:pt x="596832" y="29022"/>
                  </a:cubicBezTo>
                  <a:cubicBezTo>
                    <a:pt x="615415" y="47605"/>
                    <a:pt x="625854" y="72809"/>
                    <a:pt x="625854" y="99089"/>
                  </a:cubicBezTo>
                  <a:lnTo>
                    <a:pt x="625854" y="99089"/>
                  </a:lnTo>
                  <a:cubicBezTo>
                    <a:pt x="625854" y="125369"/>
                    <a:pt x="615415" y="150572"/>
                    <a:pt x="596832" y="169155"/>
                  </a:cubicBezTo>
                  <a:cubicBezTo>
                    <a:pt x="578249" y="187738"/>
                    <a:pt x="553046" y="198177"/>
                    <a:pt x="526766" y="198177"/>
                  </a:cubicBezTo>
                  <a:lnTo>
                    <a:pt x="99089" y="198177"/>
                  </a:lnTo>
                  <a:cubicBezTo>
                    <a:pt x="72809" y="198177"/>
                    <a:pt x="47605" y="187738"/>
                    <a:pt x="29022" y="169155"/>
                  </a:cubicBezTo>
                  <a:cubicBezTo>
                    <a:pt x="10440" y="150572"/>
                    <a:pt x="0" y="125369"/>
                    <a:pt x="0" y="99089"/>
                  </a:cubicBezTo>
                  <a:lnTo>
                    <a:pt x="0" y="99089"/>
                  </a:lnTo>
                  <a:cubicBezTo>
                    <a:pt x="0" y="72809"/>
                    <a:pt x="10440" y="47605"/>
                    <a:pt x="29022" y="29022"/>
                  </a:cubicBezTo>
                  <a:cubicBezTo>
                    <a:pt x="47605" y="10440"/>
                    <a:pt x="72809" y="0"/>
                    <a:pt x="99089" y="0"/>
                  </a:cubicBezTo>
                  <a:close/>
                </a:path>
              </a:pathLst>
            </a:custGeom>
            <a:solidFill>
              <a:srgbClr val="FFD973"/>
            </a:solidFill>
            <a:ln w="38100" cap="rnd">
              <a:solidFill>
                <a:srgbClr val="000000"/>
              </a:solidFill>
              <a:prstDash val="solid"/>
              <a:round/>
            </a:ln>
          </p:spPr>
          <p:txBody>
            <a:bodyPr/>
            <a:lstStyle/>
            <a:p>
              <a:endParaRPr lang="en-US"/>
            </a:p>
          </p:txBody>
        </p:sp>
        <p:sp>
          <p:nvSpPr>
            <p:cNvPr id="23" name="TextBox 23"/>
            <p:cNvSpPr txBox="1"/>
            <p:nvPr/>
          </p:nvSpPr>
          <p:spPr>
            <a:xfrm>
              <a:off x="0" y="-57150"/>
              <a:ext cx="625854" cy="255327"/>
            </a:xfrm>
            <a:prstGeom prst="rect">
              <a:avLst/>
            </a:prstGeom>
          </p:spPr>
          <p:txBody>
            <a:bodyPr lIns="50800" tIns="50800" rIns="50800" bIns="50800" rtlCol="0" anchor="ctr"/>
            <a:lstStyle/>
            <a:p>
              <a:pPr algn="ctr">
                <a:lnSpc>
                  <a:spcPts val="3079"/>
                </a:lnSpc>
              </a:pPr>
              <a:endParaRPr/>
            </a:p>
          </p:txBody>
        </p:sp>
      </p:grpSp>
      <p:sp>
        <p:nvSpPr>
          <p:cNvPr id="24" name="Freeform 24"/>
          <p:cNvSpPr/>
          <p:nvPr/>
        </p:nvSpPr>
        <p:spPr>
          <a:xfrm>
            <a:off x="6536326" y="9030649"/>
            <a:ext cx="369901" cy="369901"/>
          </a:xfrm>
          <a:custGeom>
            <a:avLst/>
            <a:gdLst/>
            <a:ahLst/>
            <a:cxnLst/>
            <a:rect l="l" t="t" r="r" b="b"/>
            <a:pathLst>
              <a:path w="369901" h="369901">
                <a:moveTo>
                  <a:pt x="0" y="0"/>
                </a:moveTo>
                <a:lnTo>
                  <a:pt x="369902" y="0"/>
                </a:lnTo>
                <a:lnTo>
                  <a:pt x="369902" y="369902"/>
                </a:lnTo>
                <a:lnTo>
                  <a:pt x="0" y="369902"/>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25" name="TextBox 25"/>
          <p:cNvSpPr txBox="1"/>
          <p:nvPr/>
        </p:nvSpPr>
        <p:spPr>
          <a:xfrm>
            <a:off x="7108455" y="9000652"/>
            <a:ext cx="2035545"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Achieved</a:t>
            </a:r>
          </a:p>
        </p:txBody>
      </p:sp>
      <p:grpSp>
        <p:nvGrpSpPr>
          <p:cNvPr id="26" name="Group 26"/>
          <p:cNvGrpSpPr/>
          <p:nvPr/>
        </p:nvGrpSpPr>
        <p:grpSpPr>
          <a:xfrm>
            <a:off x="13413717" y="8787992"/>
            <a:ext cx="3845583" cy="1082625"/>
            <a:chOff x="0" y="0"/>
            <a:chExt cx="1012828" cy="285136"/>
          </a:xfrm>
        </p:grpSpPr>
        <p:sp>
          <p:nvSpPr>
            <p:cNvPr id="27" name="Freeform 27"/>
            <p:cNvSpPr/>
            <p:nvPr/>
          </p:nvSpPr>
          <p:spPr>
            <a:xfrm>
              <a:off x="0" y="0"/>
              <a:ext cx="1012828" cy="285136"/>
            </a:xfrm>
            <a:custGeom>
              <a:avLst/>
              <a:gdLst/>
              <a:ahLst/>
              <a:cxnLst/>
              <a:rect l="l" t="t" r="r" b="b"/>
              <a:pathLst>
                <a:path w="1012828" h="285136">
                  <a:moveTo>
                    <a:pt x="142568" y="0"/>
                  </a:moveTo>
                  <a:lnTo>
                    <a:pt x="870260" y="0"/>
                  </a:lnTo>
                  <a:cubicBezTo>
                    <a:pt x="908072" y="0"/>
                    <a:pt x="944335" y="15021"/>
                    <a:pt x="971071" y="41757"/>
                  </a:cubicBezTo>
                  <a:cubicBezTo>
                    <a:pt x="997808" y="68494"/>
                    <a:pt x="1012828" y="104757"/>
                    <a:pt x="1012828" y="142568"/>
                  </a:cubicBezTo>
                  <a:lnTo>
                    <a:pt x="1012828" y="142568"/>
                  </a:lnTo>
                  <a:cubicBezTo>
                    <a:pt x="1012828" y="221306"/>
                    <a:pt x="948999" y="285136"/>
                    <a:pt x="870260" y="285136"/>
                  </a:cubicBezTo>
                  <a:lnTo>
                    <a:pt x="142568" y="285136"/>
                  </a:lnTo>
                  <a:cubicBezTo>
                    <a:pt x="104757" y="285136"/>
                    <a:pt x="68494" y="270115"/>
                    <a:pt x="41757" y="243379"/>
                  </a:cubicBezTo>
                  <a:cubicBezTo>
                    <a:pt x="15021" y="216642"/>
                    <a:pt x="0" y="180379"/>
                    <a:pt x="0" y="142568"/>
                  </a:cubicBezTo>
                  <a:lnTo>
                    <a:pt x="0" y="142568"/>
                  </a:lnTo>
                  <a:cubicBezTo>
                    <a:pt x="0" y="104757"/>
                    <a:pt x="15021" y="68494"/>
                    <a:pt x="41757" y="41757"/>
                  </a:cubicBezTo>
                  <a:cubicBezTo>
                    <a:pt x="68494" y="15021"/>
                    <a:pt x="104757" y="0"/>
                    <a:pt x="142568" y="0"/>
                  </a:cubicBezTo>
                  <a:close/>
                </a:path>
              </a:pathLst>
            </a:custGeom>
            <a:solidFill>
              <a:srgbClr val="B4C273"/>
            </a:solidFill>
            <a:ln w="38100" cap="rnd">
              <a:solidFill>
                <a:srgbClr val="000000"/>
              </a:solidFill>
              <a:prstDash val="solid"/>
              <a:round/>
            </a:ln>
          </p:spPr>
          <p:txBody>
            <a:bodyPr/>
            <a:lstStyle/>
            <a:p>
              <a:endParaRPr lang="en-US"/>
            </a:p>
          </p:txBody>
        </p:sp>
        <p:sp>
          <p:nvSpPr>
            <p:cNvPr id="28" name="TextBox 28"/>
            <p:cNvSpPr txBox="1"/>
            <p:nvPr/>
          </p:nvSpPr>
          <p:spPr>
            <a:xfrm>
              <a:off x="0" y="-57150"/>
              <a:ext cx="1012828" cy="342286"/>
            </a:xfrm>
            <a:prstGeom prst="rect">
              <a:avLst/>
            </a:prstGeom>
          </p:spPr>
          <p:txBody>
            <a:bodyPr lIns="50800" tIns="50800" rIns="50800" bIns="50800" rtlCol="0" anchor="ctr"/>
            <a:lstStyle/>
            <a:p>
              <a:pPr algn="ctr">
                <a:lnSpc>
                  <a:spcPts val="3079"/>
                </a:lnSpc>
              </a:pPr>
              <a:endParaRPr/>
            </a:p>
          </p:txBody>
        </p:sp>
      </p:grpSp>
      <p:sp>
        <p:nvSpPr>
          <p:cNvPr id="29" name="TextBox 29"/>
          <p:cNvSpPr txBox="1"/>
          <p:nvPr/>
        </p:nvSpPr>
        <p:spPr>
          <a:xfrm>
            <a:off x="13881822" y="9335297"/>
            <a:ext cx="3000915" cy="382270"/>
          </a:xfrm>
          <a:prstGeom prst="rect">
            <a:avLst/>
          </a:prstGeom>
        </p:spPr>
        <p:txBody>
          <a:bodyPr lIns="0" tIns="0" rIns="0" bIns="0" rtlCol="0" anchor="t">
            <a:spAutoFit/>
          </a:bodyPr>
          <a:lstStyle/>
          <a:p>
            <a:pPr>
              <a:lnSpc>
                <a:spcPts val="3079"/>
              </a:lnSpc>
            </a:pPr>
            <a:r>
              <a:rPr lang="en-US" sz="2199">
                <a:solidFill>
                  <a:srgbClr val="000000"/>
                </a:solidFill>
                <a:latin typeface="BM Hanna"/>
              </a:rPr>
              <a:t>Total Mastery</a:t>
            </a:r>
          </a:p>
        </p:txBody>
      </p:sp>
      <p:pic>
        <p:nvPicPr>
          <p:cNvPr id="30" name="Picture 30"/>
          <p:cNvPicPr>
            <a:picLocks noChangeAspect="1"/>
          </p:cNvPicPr>
          <p:nvPr/>
        </p:nvPicPr>
        <p:blipFill>
          <a:blip r:embed="rId10"/>
          <a:stretch>
            <a:fillRect/>
          </a:stretch>
        </p:blipFill>
        <p:spPr>
          <a:xfrm>
            <a:off x="13508914" y="8641424"/>
            <a:ext cx="3764004" cy="930543"/>
          </a:xfrm>
          <a:prstGeom prst="rect">
            <a:avLst/>
          </a:prstGeom>
        </p:spPr>
      </p:pic>
      <p:sp>
        <p:nvSpPr>
          <p:cNvPr id="31" name="Freeform 31"/>
          <p:cNvSpPr/>
          <p:nvPr/>
        </p:nvSpPr>
        <p:spPr>
          <a:xfrm>
            <a:off x="3455383" y="9030649"/>
            <a:ext cx="369901" cy="369901"/>
          </a:xfrm>
          <a:custGeom>
            <a:avLst/>
            <a:gdLst/>
            <a:ahLst/>
            <a:cxnLst/>
            <a:rect l="l" t="t" r="r" b="b"/>
            <a:pathLst>
              <a:path w="369901" h="369901">
                <a:moveTo>
                  <a:pt x="0" y="0"/>
                </a:moveTo>
                <a:lnTo>
                  <a:pt x="369901" y="0"/>
                </a:lnTo>
                <a:lnTo>
                  <a:pt x="369901" y="369902"/>
                </a:lnTo>
                <a:lnTo>
                  <a:pt x="0" y="369902"/>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32" name="Freeform 32"/>
          <p:cNvSpPr/>
          <p:nvPr/>
        </p:nvSpPr>
        <p:spPr>
          <a:xfrm>
            <a:off x="14880882" y="4647735"/>
            <a:ext cx="369901" cy="369901"/>
          </a:xfrm>
          <a:custGeom>
            <a:avLst/>
            <a:gdLst/>
            <a:ahLst/>
            <a:cxnLst/>
            <a:rect l="l" t="t" r="r" b="b"/>
            <a:pathLst>
              <a:path w="369901" h="369901">
                <a:moveTo>
                  <a:pt x="0" y="0"/>
                </a:moveTo>
                <a:lnTo>
                  <a:pt x="369902" y="0"/>
                </a:lnTo>
                <a:lnTo>
                  <a:pt x="369902" y="369901"/>
                </a:lnTo>
                <a:lnTo>
                  <a:pt x="0" y="369901"/>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33" name="Freeform 33"/>
          <p:cNvSpPr/>
          <p:nvPr/>
        </p:nvSpPr>
        <p:spPr>
          <a:xfrm>
            <a:off x="14898411" y="7305297"/>
            <a:ext cx="369901" cy="369901"/>
          </a:xfrm>
          <a:custGeom>
            <a:avLst/>
            <a:gdLst/>
            <a:ahLst/>
            <a:cxnLst/>
            <a:rect l="l" t="t" r="r" b="b"/>
            <a:pathLst>
              <a:path w="369901" h="369901">
                <a:moveTo>
                  <a:pt x="0" y="0"/>
                </a:moveTo>
                <a:lnTo>
                  <a:pt x="369901" y="0"/>
                </a:lnTo>
                <a:lnTo>
                  <a:pt x="369901" y="369901"/>
                </a:lnTo>
                <a:lnTo>
                  <a:pt x="0" y="369901"/>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34" name="Freeform 34"/>
          <p:cNvSpPr/>
          <p:nvPr/>
        </p:nvSpPr>
        <p:spPr>
          <a:xfrm>
            <a:off x="197704" y="2894319"/>
            <a:ext cx="923850" cy="1539751"/>
          </a:xfrm>
          <a:custGeom>
            <a:avLst/>
            <a:gdLst/>
            <a:ahLst/>
            <a:cxnLst/>
            <a:rect l="l" t="t" r="r" b="b"/>
            <a:pathLst>
              <a:path w="923850" h="1539751">
                <a:moveTo>
                  <a:pt x="0" y="0"/>
                </a:moveTo>
                <a:lnTo>
                  <a:pt x="923850" y="0"/>
                </a:lnTo>
                <a:lnTo>
                  <a:pt x="923850" y="1539750"/>
                </a:lnTo>
                <a:lnTo>
                  <a:pt x="0" y="15397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35"/>
          <p:cNvSpPr/>
          <p:nvPr/>
        </p:nvSpPr>
        <p:spPr>
          <a:xfrm flipH="1">
            <a:off x="15867958" y="681229"/>
            <a:ext cx="941137" cy="1568561"/>
          </a:xfrm>
          <a:custGeom>
            <a:avLst/>
            <a:gdLst/>
            <a:ahLst/>
            <a:cxnLst/>
            <a:rect l="l" t="t" r="r" b="b"/>
            <a:pathLst>
              <a:path w="941137" h="1568561">
                <a:moveTo>
                  <a:pt x="941136" y="0"/>
                </a:moveTo>
                <a:lnTo>
                  <a:pt x="0" y="0"/>
                </a:lnTo>
                <a:lnTo>
                  <a:pt x="0" y="1568561"/>
                </a:lnTo>
                <a:lnTo>
                  <a:pt x="941136" y="1568561"/>
                </a:lnTo>
                <a:lnTo>
                  <a:pt x="94113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 name="Freeform 36"/>
          <p:cNvSpPr/>
          <p:nvPr/>
        </p:nvSpPr>
        <p:spPr>
          <a:xfrm>
            <a:off x="14880882" y="6454784"/>
            <a:ext cx="369901" cy="369901"/>
          </a:xfrm>
          <a:custGeom>
            <a:avLst/>
            <a:gdLst/>
            <a:ahLst/>
            <a:cxnLst/>
            <a:rect l="l" t="t" r="r" b="b"/>
            <a:pathLst>
              <a:path w="369901" h="369901">
                <a:moveTo>
                  <a:pt x="0" y="0"/>
                </a:moveTo>
                <a:lnTo>
                  <a:pt x="369902" y="0"/>
                </a:lnTo>
                <a:lnTo>
                  <a:pt x="369902" y="369901"/>
                </a:lnTo>
                <a:lnTo>
                  <a:pt x="0" y="369901"/>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37" name="Freeform 37"/>
          <p:cNvSpPr/>
          <p:nvPr/>
        </p:nvSpPr>
        <p:spPr>
          <a:xfrm>
            <a:off x="14898411" y="8046644"/>
            <a:ext cx="369901" cy="369901"/>
          </a:xfrm>
          <a:custGeom>
            <a:avLst/>
            <a:gdLst/>
            <a:ahLst/>
            <a:cxnLst/>
            <a:rect l="l" t="t" r="r" b="b"/>
            <a:pathLst>
              <a:path w="369901" h="369901">
                <a:moveTo>
                  <a:pt x="0" y="0"/>
                </a:moveTo>
                <a:lnTo>
                  <a:pt x="369901" y="0"/>
                </a:lnTo>
                <a:lnTo>
                  <a:pt x="369901" y="369902"/>
                </a:lnTo>
                <a:lnTo>
                  <a:pt x="0" y="369902"/>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38" name="Freeform 38"/>
          <p:cNvSpPr/>
          <p:nvPr/>
        </p:nvSpPr>
        <p:spPr>
          <a:xfrm>
            <a:off x="14880882" y="5541957"/>
            <a:ext cx="369901" cy="369901"/>
          </a:xfrm>
          <a:custGeom>
            <a:avLst/>
            <a:gdLst/>
            <a:ahLst/>
            <a:cxnLst/>
            <a:rect l="l" t="t" r="r" b="b"/>
            <a:pathLst>
              <a:path w="369901" h="369901">
                <a:moveTo>
                  <a:pt x="0" y="0"/>
                </a:moveTo>
                <a:lnTo>
                  <a:pt x="369902" y="0"/>
                </a:lnTo>
                <a:lnTo>
                  <a:pt x="369902" y="369902"/>
                </a:lnTo>
                <a:lnTo>
                  <a:pt x="0" y="369902"/>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1245615"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9144000" y="-353651"/>
            <a:ext cx="10389615" cy="10994302"/>
          </a:xfrm>
          <a:custGeom>
            <a:avLst/>
            <a:gdLst/>
            <a:ahLst/>
            <a:cxnLst/>
            <a:rect l="l" t="t" r="r" b="b"/>
            <a:pathLst>
              <a:path w="10389615" h="10994302">
                <a:moveTo>
                  <a:pt x="10389615" y="0"/>
                </a:moveTo>
                <a:lnTo>
                  <a:pt x="0" y="0"/>
                </a:lnTo>
                <a:lnTo>
                  <a:pt x="0" y="10994302"/>
                </a:lnTo>
                <a:lnTo>
                  <a:pt x="10389615" y="10994302"/>
                </a:lnTo>
                <a:lnTo>
                  <a:pt x="1038961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546786" y="4378925"/>
            <a:ext cx="19381572" cy="2984051"/>
            <a:chOff x="0" y="0"/>
            <a:chExt cx="5104612" cy="785923"/>
          </a:xfrm>
        </p:grpSpPr>
        <p:sp>
          <p:nvSpPr>
            <p:cNvPr id="5" name="Freeform 5"/>
            <p:cNvSpPr/>
            <p:nvPr/>
          </p:nvSpPr>
          <p:spPr>
            <a:xfrm>
              <a:off x="0" y="0"/>
              <a:ext cx="5104612" cy="785923"/>
            </a:xfrm>
            <a:custGeom>
              <a:avLst/>
              <a:gdLst/>
              <a:ahLst/>
              <a:cxnLst/>
              <a:rect l="l" t="t" r="r" b="b"/>
              <a:pathLst>
                <a:path w="5104612" h="785923">
                  <a:moveTo>
                    <a:pt x="0" y="0"/>
                  </a:moveTo>
                  <a:lnTo>
                    <a:pt x="5104612" y="0"/>
                  </a:lnTo>
                  <a:lnTo>
                    <a:pt x="5104612" y="785923"/>
                  </a:lnTo>
                  <a:lnTo>
                    <a:pt x="0" y="785923"/>
                  </a:lnTo>
                  <a:close/>
                </a:path>
              </a:pathLst>
            </a:custGeom>
            <a:solidFill>
              <a:srgbClr val="F8B9B8"/>
            </a:solidFill>
            <a:ln w="38100" cap="sq">
              <a:solidFill>
                <a:srgbClr val="000000"/>
              </a:solidFill>
              <a:prstDash val="solid"/>
              <a:miter/>
            </a:ln>
          </p:spPr>
          <p:txBody>
            <a:bodyPr/>
            <a:lstStyle/>
            <a:p>
              <a:endParaRPr lang="en-US"/>
            </a:p>
          </p:txBody>
        </p:sp>
        <p:sp>
          <p:nvSpPr>
            <p:cNvPr id="6" name="TextBox 6"/>
            <p:cNvSpPr txBox="1"/>
            <p:nvPr/>
          </p:nvSpPr>
          <p:spPr>
            <a:xfrm>
              <a:off x="0" y="-57150"/>
              <a:ext cx="5104612" cy="843073"/>
            </a:xfrm>
            <a:prstGeom prst="rect">
              <a:avLst/>
            </a:prstGeom>
          </p:spPr>
          <p:txBody>
            <a:bodyPr lIns="50800" tIns="50800" rIns="50800" bIns="50800" rtlCol="0" anchor="ctr"/>
            <a:lstStyle/>
            <a:p>
              <a:pPr algn="ctr">
                <a:lnSpc>
                  <a:spcPts val="3079"/>
                </a:lnSpc>
              </a:pPr>
              <a:endParaRPr/>
            </a:p>
          </p:txBody>
        </p:sp>
      </p:grpSp>
      <p:grpSp>
        <p:nvGrpSpPr>
          <p:cNvPr id="7" name="Group 7"/>
          <p:cNvGrpSpPr/>
          <p:nvPr/>
        </p:nvGrpSpPr>
        <p:grpSpPr>
          <a:xfrm>
            <a:off x="4646999" y="1344936"/>
            <a:ext cx="8994003" cy="1953148"/>
            <a:chOff x="0" y="0"/>
            <a:chExt cx="2368791" cy="514409"/>
          </a:xfrm>
        </p:grpSpPr>
        <p:sp>
          <p:nvSpPr>
            <p:cNvPr id="8" name="Freeform 8"/>
            <p:cNvSpPr/>
            <p:nvPr/>
          </p:nvSpPr>
          <p:spPr>
            <a:xfrm>
              <a:off x="0" y="0"/>
              <a:ext cx="2368791" cy="514409"/>
            </a:xfrm>
            <a:custGeom>
              <a:avLst/>
              <a:gdLst/>
              <a:ahLst/>
              <a:cxnLst/>
              <a:rect l="l" t="t" r="r" b="b"/>
              <a:pathLst>
                <a:path w="2368791" h="514409">
                  <a:moveTo>
                    <a:pt x="84357" y="0"/>
                  </a:moveTo>
                  <a:lnTo>
                    <a:pt x="2284434" y="0"/>
                  </a:lnTo>
                  <a:cubicBezTo>
                    <a:pt x="2331023" y="0"/>
                    <a:pt x="2368791" y="37768"/>
                    <a:pt x="2368791" y="84357"/>
                  </a:cubicBezTo>
                  <a:lnTo>
                    <a:pt x="2368791" y="430052"/>
                  </a:lnTo>
                  <a:cubicBezTo>
                    <a:pt x="2368791" y="476641"/>
                    <a:pt x="2331023" y="514409"/>
                    <a:pt x="2284434" y="514409"/>
                  </a:cubicBezTo>
                  <a:lnTo>
                    <a:pt x="84357" y="514409"/>
                  </a:lnTo>
                  <a:cubicBezTo>
                    <a:pt x="37768" y="514409"/>
                    <a:pt x="0" y="476641"/>
                    <a:pt x="0" y="430052"/>
                  </a:cubicBezTo>
                  <a:lnTo>
                    <a:pt x="0" y="84357"/>
                  </a:lnTo>
                  <a:cubicBezTo>
                    <a:pt x="0" y="37768"/>
                    <a:pt x="37768" y="0"/>
                    <a:pt x="84357" y="0"/>
                  </a:cubicBezTo>
                  <a:close/>
                </a:path>
              </a:pathLst>
            </a:custGeom>
            <a:solidFill>
              <a:srgbClr val="9DC7E7"/>
            </a:solidFill>
            <a:ln w="47625" cap="rnd">
              <a:solidFill>
                <a:srgbClr val="000000"/>
              </a:solidFill>
              <a:prstDash val="solid"/>
              <a:round/>
            </a:ln>
          </p:spPr>
          <p:txBody>
            <a:bodyPr/>
            <a:lstStyle/>
            <a:p>
              <a:endParaRPr lang="en-US"/>
            </a:p>
          </p:txBody>
        </p:sp>
        <p:sp>
          <p:nvSpPr>
            <p:cNvPr id="9" name="TextBox 9"/>
            <p:cNvSpPr txBox="1"/>
            <p:nvPr/>
          </p:nvSpPr>
          <p:spPr>
            <a:xfrm>
              <a:off x="0" y="-57150"/>
              <a:ext cx="2368791" cy="571559"/>
            </a:xfrm>
            <a:prstGeom prst="rect">
              <a:avLst/>
            </a:prstGeom>
          </p:spPr>
          <p:txBody>
            <a:bodyPr lIns="50800" tIns="50800" rIns="50800" bIns="50800" rtlCol="0" anchor="ctr"/>
            <a:lstStyle/>
            <a:p>
              <a:pPr algn="ctr">
                <a:lnSpc>
                  <a:spcPts val="3079"/>
                </a:lnSpc>
              </a:pPr>
              <a:endParaRPr/>
            </a:p>
          </p:txBody>
        </p:sp>
      </p:grpSp>
      <p:sp>
        <p:nvSpPr>
          <p:cNvPr id="10" name="TextBox 10"/>
          <p:cNvSpPr txBox="1"/>
          <p:nvPr/>
        </p:nvSpPr>
        <p:spPr>
          <a:xfrm>
            <a:off x="4804363" y="1357612"/>
            <a:ext cx="8679275"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OVERVIEW</a:t>
            </a:r>
          </a:p>
        </p:txBody>
      </p:sp>
      <p:sp>
        <p:nvSpPr>
          <p:cNvPr id="11" name="Freeform 11"/>
          <p:cNvSpPr/>
          <p:nvPr/>
        </p:nvSpPr>
        <p:spPr>
          <a:xfrm>
            <a:off x="15387721" y="7614945"/>
            <a:ext cx="4145894" cy="4114800"/>
          </a:xfrm>
          <a:custGeom>
            <a:avLst/>
            <a:gdLst/>
            <a:ahLst/>
            <a:cxnLst/>
            <a:rect l="l" t="t" r="r" b="b"/>
            <a:pathLst>
              <a:path w="4145894" h="4114800">
                <a:moveTo>
                  <a:pt x="0" y="0"/>
                </a:moveTo>
                <a:lnTo>
                  <a:pt x="4145894" y="0"/>
                </a:lnTo>
                <a:lnTo>
                  <a:pt x="41458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flipH="1">
            <a:off x="-1298506" y="7614945"/>
            <a:ext cx="4145894" cy="4114800"/>
          </a:xfrm>
          <a:custGeom>
            <a:avLst/>
            <a:gdLst/>
            <a:ahLst/>
            <a:cxnLst/>
            <a:rect l="l" t="t" r="r" b="b"/>
            <a:pathLst>
              <a:path w="4145894" h="4114800">
                <a:moveTo>
                  <a:pt x="4145894" y="0"/>
                </a:moveTo>
                <a:lnTo>
                  <a:pt x="0" y="0"/>
                </a:lnTo>
                <a:lnTo>
                  <a:pt x="0" y="4114800"/>
                </a:lnTo>
                <a:lnTo>
                  <a:pt x="4145894" y="4114800"/>
                </a:lnTo>
                <a:lnTo>
                  <a:pt x="414589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4518903" y="1886674"/>
            <a:ext cx="923850" cy="1539751"/>
          </a:xfrm>
          <a:custGeom>
            <a:avLst/>
            <a:gdLst/>
            <a:ahLst/>
            <a:cxnLst/>
            <a:rect l="l" t="t" r="r" b="b"/>
            <a:pathLst>
              <a:path w="923850" h="1539751">
                <a:moveTo>
                  <a:pt x="0" y="0"/>
                </a:moveTo>
                <a:lnTo>
                  <a:pt x="923851" y="0"/>
                </a:lnTo>
                <a:lnTo>
                  <a:pt x="923851" y="1539751"/>
                </a:lnTo>
                <a:lnTo>
                  <a:pt x="0" y="15397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flipH="1">
            <a:off x="12885815" y="1102393"/>
            <a:ext cx="941137" cy="1568561"/>
          </a:xfrm>
          <a:custGeom>
            <a:avLst/>
            <a:gdLst/>
            <a:ahLst/>
            <a:cxnLst/>
            <a:rect l="l" t="t" r="r" b="b"/>
            <a:pathLst>
              <a:path w="941137" h="1568561">
                <a:moveTo>
                  <a:pt x="941137" y="0"/>
                </a:moveTo>
                <a:lnTo>
                  <a:pt x="0" y="0"/>
                </a:lnTo>
                <a:lnTo>
                  <a:pt x="0" y="1568562"/>
                </a:lnTo>
                <a:lnTo>
                  <a:pt x="941137" y="1568562"/>
                </a:lnTo>
                <a:lnTo>
                  <a:pt x="94113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1391752" y="4866271"/>
            <a:ext cx="450063" cy="450063"/>
          </a:xfrm>
          <a:custGeom>
            <a:avLst/>
            <a:gdLst/>
            <a:ahLst/>
            <a:cxnLst/>
            <a:rect l="l" t="t" r="r" b="b"/>
            <a:pathLst>
              <a:path w="450063" h="450063">
                <a:moveTo>
                  <a:pt x="0" y="0"/>
                </a:moveTo>
                <a:lnTo>
                  <a:pt x="450063" y="0"/>
                </a:lnTo>
                <a:lnTo>
                  <a:pt x="450063" y="450064"/>
                </a:lnTo>
                <a:lnTo>
                  <a:pt x="0" y="450064"/>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16" name="Freeform 16"/>
          <p:cNvSpPr/>
          <p:nvPr/>
        </p:nvSpPr>
        <p:spPr>
          <a:xfrm flipH="1" flipV="1">
            <a:off x="-784486" y="2654667"/>
            <a:ext cx="3827014" cy="1286834"/>
          </a:xfrm>
          <a:custGeom>
            <a:avLst/>
            <a:gdLst/>
            <a:ahLst/>
            <a:cxnLst/>
            <a:rect l="l" t="t" r="r" b="b"/>
            <a:pathLst>
              <a:path w="3827014" h="1286834">
                <a:moveTo>
                  <a:pt x="3827014" y="1286834"/>
                </a:moveTo>
                <a:lnTo>
                  <a:pt x="0" y="1286834"/>
                </a:lnTo>
                <a:lnTo>
                  <a:pt x="0" y="0"/>
                </a:lnTo>
                <a:lnTo>
                  <a:pt x="3827014" y="0"/>
                </a:lnTo>
                <a:lnTo>
                  <a:pt x="3827014" y="1286834"/>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flipV="1">
            <a:off x="15118441" y="2670955"/>
            <a:ext cx="3827014" cy="1286834"/>
          </a:xfrm>
          <a:custGeom>
            <a:avLst/>
            <a:gdLst/>
            <a:ahLst/>
            <a:cxnLst/>
            <a:rect l="l" t="t" r="r" b="b"/>
            <a:pathLst>
              <a:path w="3827014" h="1286834">
                <a:moveTo>
                  <a:pt x="0" y="1286833"/>
                </a:moveTo>
                <a:lnTo>
                  <a:pt x="3827014" y="1286833"/>
                </a:lnTo>
                <a:lnTo>
                  <a:pt x="3827014" y="0"/>
                </a:lnTo>
                <a:lnTo>
                  <a:pt x="0" y="0"/>
                </a:lnTo>
                <a:lnTo>
                  <a:pt x="0" y="1286833"/>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391752" y="6344367"/>
            <a:ext cx="450063" cy="450063"/>
          </a:xfrm>
          <a:custGeom>
            <a:avLst/>
            <a:gdLst/>
            <a:ahLst/>
            <a:cxnLst/>
            <a:rect l="l" t="t" r="r" b="b"/>
            <a:pathLst>
              <a:path w="450063" h="450063">
                <a:moveTo>
                  <a:pt x="0" y="0"/>
                </a:moveTo>
                <a:lnTo>
                  <a:pt x="450063" y="0"/>
                </a:lnTo>
                <a:lnTo>
                  <a:pt x="450063" y="450063"/>
                </a:lnTo>
                <a:lnTo>
                  <a:pt x="0" y="450063"/>
                </a:lnTo>
                <a:lnTo>
                  <a:pt x="0" y="0"/>
                </a:lnTo>
                <a:close/>
              </a:path>
            </a:pathLst>
          </a:custGeom>
          <a:blipFill>
            <a:blip r:embed="rId12">
              <a:extLst>
                <a:ext uri="{96DAC541-7B7A-43D3-8B79-37D633B846F1}">
                  <asvg:svgBlip xmlns:asvg="http://schemas.microsoft.com/office/drawing/2016/SVG/main" r:embed="rId13"/>
                </a:ext>
              </a:extLst>
            </a:blip>
            <a:stretch>
              <a:fillRect l="-28336" t="-99659" r="-488942" b="-481477"/>
            </a:stretch>
          </a:blipFill>
        </p:spPr>
        <p:txBody>
          <a:bodyPr/>
          <a:lstStyle/>
          <a:p>
            <a:endParaRPr lang="en-US"/>
          </a:p>
        </p:txBody>
      </p:sp>
      <p:sp>
        <p:nvSpPr>
          <p:cNvPr id="19" name="Freeform 19"/>
          <p:cNvSpPr/>
          <p:nvPr/>
        </p:nvSpPr>
        <p:spPr>
          <a:xfrm>
            <a:off x="11994492" y="6304286"/>
            <a:ext cx="450063" cy="450063"/>
          </a:xfrm>
          <a:custGeom>
            <a:avLst/>
            <a:gdLst/>
            <a:ahLst/>
            <a:cxnLst/>
            <a:rect l="l" t="t" r="r" b="b"/>
            <a:pathLst>
              <a:path w="450063" h="450063">
                <a:moveTo>
                  <a:pt x="0" y="0"/>
                </a:moveTo>
                <a:lnTo>
                  <a:pt x="450064" y="0"/>
                </a:lnTo>
                <a:lnTo>
                  <a:pt x="450064" y="450063"/>
                </a:lnTo>
                <a:lnTo>
                  <a:pt x="0" y="450063"/>
                </a:lnTo>
                <a:lnTo>
                  <a:pt x="0" y="0"/>
                </a:lnTo>
                <a:close/>
              </a:path>
            </a:pathLst>
          </a:custGeom>
          <a:blipFill>
            <a:blip r:embed="rId14">
              <a:extLst>
                <a:ext uri="{96DAC541-7B7A-43D3-8B79-37D633B846F1}">
                  <asvg:svgBlip xmlns:asvg="http://schemas.microsoft.com/office/drawing/2016/SVG/main" r:embed="rId15"/>
                </a:ext>
              </a:extLst>
            </a:blip>
            <a:stretch>
              <a:fillRect l="-28336" t="-99659" r="-488942" b="-481477"/>
            </a:stretch>
          </a:blipFill>
        </p:spPr>
        <p:txBody>
          <a:bodyPr/>
          <a:lstStyle/>
          <a:p>
            <a:endParaRPr lang="en-US"/>
          </a:p>
        </p:txBody>
      </p:sp>
      <p:sp>
        <p:nvSpPr>
          <p:cNvPr id="20" name="Freeform 20"/>
          <p:cNvSpPr/>
          <p:nvPr/>
        </p:nvSpPr>
        <p:spPr>
          <a:xfrm>
            <a:off x="11994492" y="4866271"/>
            <a:ext cx="450063" cy="450063"/>
          </a:xfrm>
          <a:custGeom>
            <a:avLst/>
            <a:gdLst/>
            <a:ahLst/>
            <a:cxnLst/>
            <a:rect l="l" t="t" r="r" b="b"/>
            <a:pathLst>
              <a:path w="450063" h="450063">
                <a:moveTo>
                  <a:pt x="0" y="0"/>
                </a:moveTo>
                <a:lnTo>
                  <a:pt x="450064" y="0"/>
                </a:lnTo>
                <a:lnTo>
                  <a:pt x="450064" y="450064"/>
                </a:lnTo>
                <a:lnTo>
                  <a:pt x="0" y="450064"/>
                </a:lnTo>
                <a:lnTo>
                  <a:pt x="0" y="0"/>
                </a:lnTo>
                <a:close/>
              </a:path>
            </a:pathLst>
          </a:custGeom>
          <a:blipFill>
            <a:blip r:embed="rId8">
              <a:extLst>
                <a:ext uri="{96DAC541-7B7A-43D3-8B79-37D633B846F1}">
                  <asvg:svgBlip xmlns:asvg="http://schemas.microsoft.com/office/drawing/2016/SVG/main" r:embed="rId9"/>
                </a:ext>
              </a:extLst>
            </a:blip>
            <a:stretch>
              <a:fillRect l="-28336" t="-99659" r="-488942" b="-481477"/>
            </a:stretch>
          </a:blipFill>
        </p:spPr>
        <p:txBody>
          <a:bodyPr/>
          <a:lstStyle/>
          <a:p>
            <a:endParaRPr lang="en-US"/>
          </a:p>
        </p:txBody>
      </p:sp>
      <p:sp>
        <p:nvSpPr>
          <p:cNvPr id="21" name="Freeform 21"/>
          <p:cNvSpPr/>
          <p:nvPr/>
        </p:nvSpPr>
        <p:spPr>
          <a:xfrm flipV="1">
            <a:off x="15083362" y="-2011065"/>
            <a:ext cx="5041103" cy="4114800"/>
          </a:xfrm>
          <a:custGeom>
            <a:avLst/>
            <a:gdLst/>
            <a:ahLst/>
            <a:cxnLst/>
            <a:rect l="l" t="t" r="r" b="b"/>
            <a:pathLst>
              <a:path w="5041103" h="4114800">
                <a:moveTo>
                  <a:pt x="0" y="4114800"/>
                </a:moveTo>
                <a:lnTo>
                  <a:pt x="5041102" y="4114800"/>
                </a:lnTo>
                <a:lnTo>
                  <a:pt x="5041102" y="0"/>
                </a:lnTo>
                <a:lnTo>
                  <a:pt x="0" y="0"/>
                </a:lnTo>
                <a:lnTo>
                  <a:pt x="0" y="411480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2" name="Freeform 22"/>
          <p:cNvSpPr/>
          <p:nvPr/>
        </p:nvSpPr>
        <p:spPr>
          <a:xfrm flipH="1" flipV="1">
            <a:off x="-1491851" y="-2011065"/>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23" name="Picture 23"/>
          <p:cNvPicPr>
            <a:picLocks noChangeAspect="1"/>
          </p:cNvPicPr>
          <p:nvPr/>
        </p:nvPicPr>
        <p:blipFill>
          <a:blip r:embed="rId18"/>
          <a:srcRect/>
          <a:stretch>
            <a:fillRect/>
          </a:stretch>
        </p:blipFill>
        <p:spPr>
          <a:xfrm>
            <a:off x="2092285" y="384151"/>
            <a:ext cx="2913933" cy="2913933"/>
          </a:xfrm>
          <a:prstGeom prst="rect">
            <a:avLst/>
          </a:prstGeom>
        </p:spPr>
      </p:pic>
      <p:pic>
        <p:nvPicPr>
          <p:cNvPr id="24" name="Picture 24"/>
          <p:cNvPicPr>
            <a:picLocks noChangeAspect="1"/>
          </p:cNvPicPr>
          <p:nvPr/>
        </p:nvPicPr>
        <p:blipFill>
          <a:blip r:embed="rId19"/>
          <a:srcRect/>
          <a:stretch>
            <a:fillRect/>
          </a:stretch>
        </p:blipFill>
        <p:spPr>
          <a:xfrm>
            <a:off x="2847388" y="7614945"/>
            <a:ext cx="1974296" cy="1895325"/>
          </a:xfrm>
          <a:prstGeom prst="rect">
            <a:avLst/>
          </a:prstGeom>
        </p:spPr>
      </p:pic>
      <p:pic>
        <p:nvPicPr>
          <p:cNvPr id="25" name="Picture 25"/>
          <p:cNvPicPr>
            <a:picLocks noChangeAspect="1"/>
          </p:cNvPicPr>
          <p:nvPr/>
        </p:nvPicPr>
        <p:blipFill>
          <a:blip r:embed="rId20"/>
          <a:srcRect/>
          <a:stretch>
            <a:fillRect/>
          </a:stretch>
        </p:blipFill>
        <p:spPr>
          <a:xfrm>
            <a:off x="14065833" y="1018573"/>
            <a:ext cx="2105215" cy="2170325"/>
          </a:xfrm>
          <a:prstGeom prst="rect">
            <a:avLst/>
          </a:prstGeom>
        </p:spPr>
      </p:pic>
      <p:pic>
        <p:nvPicPr>
          <p:cNvPr id="26" name="Picture 26"/>
          <p:cNvPicPr>
            <a:picLocks noChangeAspect="1"/>
          </p:cNvPicPr>
          <p:nvPr/>
        </p:nvPicPr>
        <p:blipFill>
          <a:blip r:embed="rId21"/>
          <a:srcRect/>
          <a:stretch>
            <a:fillRect/>
          </a:stretch>
        </p:blipFill>
        <p:spPr>
          <a:xfrm>
            <a:off x="5815509" y="4378925"/>
            <a:ext cx="5645583" cy="3387350"/>
          </a:xfrm>
          <a:prstGeom prst="rect">
            <a:avLst/>
          </a:prstGeom>
        </p:spPr>
      </p:pic>
      <p:pic>
        <p:nvPicPr>
          <p:cNvPr id="27" name="Picture 27"/>
          <p:cNvPicPr>
            <a:picLocks noChangeAspect="1"/>
          </p:cNvPicPr>
          <p:nvPr/>
        </p:nvPicPr>
        <p:blipFill>
          <a:blip r:embed="rId22"/>
          <a:srcRect/>
          <a:stretch>
            <a:fillRect/>
          </a:stretch>
        </p:blipFill>
        <p:spPr>
          <a:xfrm>
            <a:off x="14375548" y="7766275"/>
            <a:ext cx="1255665" cy="1307985"/>
          </a:xfrm>
          <a:prstGeom prst="rect">
            <a:avLst/>
          </a:prstGeom>
        </p:spPr>
      </p:pic>
      <p:sp>
        <p:nvSpPr>
          <p:cNvPr id="28" name="TextBox 28"/>
          <p:cNvSpPr txBox="1"/>
          <p:nvPr/>
        </p:nvSpPr>
        <p:spPr>
          <a:xfrm>
            <a:off x="2353775" y="4749991"/>
            <a:ext cx="4328477" cy="606425"/>
          </a:xfrm>
          <a:prstGeom prst="rect">
            <a:avLst/>
          </a:prstGeom>
        </p:spPr>
        <p:txBody>
          <a:bodyPr lIns="0" tIns="0" rIns="0" bIns="0" rtlCol="0" anchor="t">
            <a:spAutoFit/>
          </a:bodyPr>
          <a:lstStyle/>
          <a:p>
            <a:pPr>
              <a:lnSpc>
                <a:spcPts val="4900"/>
              </a:lnSpc>
            </a:pPr>
            <a:r>
              <a:rPr lang="en-US" sz="3500">
                <a:solidFill>
                  <a:srgbClr val="000000"/>
                </a:solidFill>
                <a:latin typeface="BM Hanna"/>
              </a:rPr>
              <a:t>Introduction</a:t>
            </a:r>
          </a:p>
        </p:txBody>
      </p:sp>
      <p:sp>
        <p:nvSpPr>
          <p:cNvPr id="29" name="TextBox 29"/>
          <p:cNvSpPr txBox="1"/>
          <p:nvPr/>
        </p:nvSpPr>
        <p:spPr>
          <a:xfrm>
            <a:off x="2092285" y="5832665"/>
            <a:ext cx="4057134" cy="1225550"/>
          </a:xfrm>
          <a:prstGeom prst="rect">
            <a:avLst/>
          </a:prstGeom>
        </p:spPr>
        <p:txBody>
          <a:bodyPr lIns="0" tIns="0" rIns="0" bIns="0" rtlCol="0" anchor="t">
            <a:spAutoFit/>
          </a:bodyPr>
          <a:lstStyle/>
          <a:p>
            <a:pPr>
              <a:lnSpc>
                <a:spcPts val="4900"/>
              </a:lnSpc>
            </a:pPr>
            <a:r>
              <a:rPr lang="en-US" sz="3500">
                <a:solidFill>
                  <a:srgbClr val="000000"/>
                </a:solidFill>
                <a:latin typeface="BM Hanna"/>
              </a:rPr>
              <a:t>Adlerian Life Overview</a:t>
            </a:r>
          </a:p>
        </p:txBody>
      </p:sp>
      <p:sp>
        <p:nvSpPr>
          <p:cNvPr id="30" name="TextBox 30"/>
          <p:cNvSpPr txBox="1"/>
          <p:nvPr/>
        </p:nvSpPr>
        <p:spPr>
          <a:xfrm>
            <a:off x="12974814" y="6188005"/>
            <a:ext cx="4057134" cy="606425"/>
          </a:xfrm>
          <a:prstGeom prst="rect">
            <a:avLst/>
          </a:prstGeom>
        </p:spPr>
        <p:txBody>
          <a:bodyPr lIns="0" tIns="0" rIns="0" bIns="0" rtlCol="0" anchor="t">
            <a:spAutoFit/>
          </a:bodyPr>
          <a:lstStyle/>
          <a:p>
            <a:pPr>
              <a:lnSpc>
                <a:spcPts val="4900"/>
              </a:lnSpc>
            </a:pPr>
            <a:r>
              <a:rPr lang="en-US" sz="3500">
                <a:solidFill>
                  <a:srgbClr val="000000"/>
                </a:solidFill>
                <a:latin typeface="BM Hanna"/>
              </a:rPr>
              <a:t>Client Presentation</a:t>
            </a:r>
          </a:p>
        </p:txBody>
      </p:sp>
      <p:sp>
        <p:nvSpPr>
          <p:cNvPr id="31" name="TextBox 31"/>
          <p:cNvSpPr txBox="1"/>
          <p:nvPr/>
        </p:nvSpPr>
        <p:spPr>
          <a:xfrm>
            <a:off x="13177717" y="4769684"/>
            <a:ext cx="4906993" cy="606425"/>
          </a:xfrm>
          <a:prstGeom prst="rect">
            <a:avLst/>
          </a:prstGeom>
        </p:spPr>
        <p:txBody>
          <a:bodyPr lIns="0" tIns="0" rIns="0" bIns="0" rtlCol="0" anchor="t">
            <a:spAutoFit/>
          </a:bodyPr>
          <a:lstStyle/>
          <a:p>
            <a:pPr>
              <a:lnSpc>
                <a:spcPts val="4900"/>
              </a:lnSpc>
            </a:pPr>
            <a:r>
              <a:rPr lang="en-US" sz="3500">
                <a:solidFill>
                  <a:srgbClr val="000000"/>
                </a:solidFill>
                <a:latin typeface="BM Hanna"/>
              </a:rPr>
              <a:t>Why Adlerian?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557711"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8023557" y="-795766"/>
            <a:ext cx="11675102" cy="11878531"/>
            <a:chOff x="0" y="0"/>
            <a:chExt cx="3074924" cy="3128502"/>
          </a:xfrm>
        </p:grpSpPr>
        <p:sp>
          <p:nvSpPr>
            <p:cNvPr id="4" name="Freeform 4"/>
            <p:cNvSpPr/>
            <p:nvPr/>
          </p:nvSpPr>
          <p:spPr>
            <a:xfrm>
              <a:off x="0" y="0"/>
              <a:ext cx="3074924" cy="3128502"/>
            </a:xfrm>
            <a:custGeom>
              <a:avLst/>
              <a:gdLst/>
              <a:ahLst/>
              <a:cxnLst/>
              <a:rect l="l" t="t" r="r" b="b"/>
              <a:pathLst>
                <a:path w="3074924" h="3128502">
                  <a:moveTo>
                    <a:pt x="33819" y="0"/>
                  </a:moveTo>
                  <a:lnTo>
                    <a:pt x="3041105" y="0"/>
                  </a:lnTo>
                  <a:cubicBezTo>
                    <a:pt x="3050074" y="0"/>
                    <a:pt x="3058676" y="3563"/>
                    <a:pt x="3065019" y="9905"/>
                  </a:cubicBezTo>
                  <a:cubicBezTo>
                    <a:pt x="3071361" y="16248"/>
                    <a:pt x="3074924" y="24849"/>
                    <a:pt x="3074924" y="33819"/>
                  </a:cubicBezTo>
                  <a:lnTo>
                    <a:pt x="3074924" y="3094683"/>
                  </a:lnTo>
                  <a:cubicBezTo>
                    <a:pt x="3074924" y="3103653"/>
                    <a:pt x="3071361" y="3112255"/>
                    <a:pt x="3065019" y="3118597"/>
                  </a:cubicBezTo>
                  <a:cubicBezTo>
                    <a:pt x="3058676" y="3124939"/>
                    <a:pt x="3050074" y="3128502"/>
                    <a:pt x="3041105" y="3128502"/>
                  </a:cubicBezTo>
                  <a:lnTo>
                    <a:pt x="33819" y="3128502"/>
                  </a:lnTo>
                  <a:cubicBezTo>
                    <a:pt x="24849" y="3128502"/>
                    <a:pt x="16248" y="3124939"/>
                    <a:pt x="9905" y="3118597"/>
                  </a:cubicBezTo>
                  <a:cubicBezTo>
                    <a:pt x="3563" y="3112255"/>
                    <a:pt x="0" y="3103653"/>
                    <a:pt x="0" y="3094683"/>
                  </a:cubicBezTo>
                  <a:lnTo>
                    <a:pt x="0" y="33819"/>
                  </a:lnTo>
                  <a:cubicBezTo>
                    <a:pt x="0" y="24849"/>
                    <a:pt x="3563" y="16248"/>
                    <a:pt x="9905" y="9905"/>
                  </a:cubicBezTo>
                  <a:cubicBezTo>
                    <a:pt x="16248" y="3563"/>
                    <a:pt x="24849" y="0"/>
                    <a:pt x="33819" y="0"/>
                  </a:cubicBezTo>
                  <a:close/>
                </a:path>
              </a:pathLst>
            </a:custGeom>
            <a:solidFill>
              <a:srgbClr val="9DC7E7"/>
            </a:solidFill>
            <a:ln w="47625" cap="rnd">
              <a:solidFill>
                <a:srgbClr val="000000"/>
              </a:solidFill>
              <a:prstDash val="solid"/>
              <a:round/>
            </a:ln>
          </p:spPr>
          <p:txBody>
            <a:bodyPr/>
            <a:lstStyle/>
            <a:p>
              <a:endParaRPr lang="en-US"/>
            </a:p>
          </p:txBody>
        </p:sp>
        <p:sp>
          <p:nvSpPr>
            <p:cNvPr id="5" name="TextBox 5"/>
            <p:cNvSpPr txBox="1"/>
            <p:nvPr/>
          </p:nvSpPr>
          <p:spPr>
            <a:xfrm>
              <a:off x="0" y="-57150"/>
              <a:ext cx="3074924" cy="3185652"/>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1774786" y="2762981"/>
            <a:ext cx="4667702" cy="5182975"/>
            <a:chOff x="0" y="0"/>
            <a:chExt cx="660400" cy="733302"/>
          </a:xfrm>
        </p:grpSpPr>
        <p:sp>
          <p:nvSpPr>
            <p:cNvPr id="7" name="Freeform 7"/>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8" name="TextBox 8"/>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9" name="Group 9"/>
          <p:cNvGrpSpPr/>
          <p:nvPr/>
        </p:nvGrpSpPr>
        <p:grpSpPr>
          <a:xfrm>
            <a:off x="1811116" y="2803322"/>
            <a:ext cx="4595042" cy="5102294"/>
            <a:chOff x="0" y="0"/>
            <a:chExt cx="660400" cy="733302"/>
          </a:xfrm>
        </p:grpSpPr>
        <p:sp>
          <p:nvSpPr>
            <p:cNvPr id="10" name="Freeform 10"/>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F8B9B8"/>
            </a:solidFill>
          </p:spPr>
          <p:txBody>
            <a:bodyPr/>
            <a:lstStyle/>
            <a:p>
              <a:endParaRPr lang="en-US"/>
            </a:p>
          </p:txBody>
        </p:sp>
        <p:sp>
          <p:nvSpPr>
            <p:cNvPr id="11" name="TextBox 11"/>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sp>
        <p:nvSpPr>
          <p:cNvPr id="12" name="Freeform 12"/>
          <p:cNvSpPr/>
          <p:nvPr/>
        </p:nvSpPr>
        <p:spPr>
          <a:xfrm>
            <a:off x="1560520" y="5420176"/>
            <a:ext cx="923850" cy="1539751"/>
          </a:xfrm>
          <a:custGeom>
            <a:avLst/>
            <a:gdLst/>
            <a:ahLst/>
            <a:cxnLst/>
            <a:rect l="l" t="t" r="r" b="b"/>
            <a:pathLst>
              <a:path w="923850" h="1539751">
                <a:moveTo>
                  <a:pt x="0" y="0"/>
                </a:moveTo>
                <a:lnTo>
                  <a:pt x="923851" y="0"/>
                </a:lnTo>
                <a:lnTo>
                  <a:pt x="923851" y="1539751"/>
                </a:lnTo>
                <a:lnTo>
                  <a:pt x="0" y="15397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flipH="1">
            <a:off x="5682088" y="4570188"/>
            <a:ext cx="941137" cy="1568561"/>
          </a:xfrm>
          <a:custGeom>
            <a:avLst/>
            <a:gdLst/>
            <a:ahLst/>
            <a:cxnLst/>
            <a:rect l="l" t="t" r="r" b="b"/>
            <a:pathLst>
              <a:path w="941137" h="1568561">
                <a:moveTo>
                  <a:pt x="941137" y="0"/>
                </a:moveTo>
                <a:lnTo>
                  <a:pt x="0" y="0"/>
                </a:lnTo>
                <a:lnTo>
                  <a:pt x="0" y="1568561"/>
                </a:lnTo>
                <a:lnTo>
                  <a:pt x="941137" y="1568561"/>
                </a:lnTo>
                <a:lnTo>
                  <a:pt x="9411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5087708" y="6507746"/>
            <a:ext cx="2636901" cy="1438210"/>
          </a:xfrm>
          <a:custGeom>
            <a:avLst/>
            <a:gdLst/>
            <a:ahLst/>
            <a:cxnLst/>
            <a:rect l="l" t="t" r="r" b="b"/>
            <a:pathLst>
              <a:path w="2636901" h="1438210">
                <a:moveTo>
                  <a:pt x="0" y="0"/>
                </a:moveTo>
                <a:lnTo>
                  <a:pt x="2636900" y="0"/>
                </a:lnTo>
                <a:lnTo>
                  <a:pt x="2636900" y="1438210"/>
                </a:lnTo>
                <a:lnTo>
                  <a:pt x="0" y="14382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726416" y="2660316"/>
            <a:ext cx="2938264" cy="1909872"/>
          </a:xfrm>
          <a:custGeom>
            <a:avLst/>
            <a:gdLst/>
            <a:ahLst/>
            <a:cxnLst/>
            <a:rect l="l" t="t" r="r" b="b"/>
            <a:pathLst>
              <a:path w="2938264" h="1909872">
                <a:moveTo>
                  <a:pt x="0" y="0"/>
                </a:moveTo>
                <a:lnTo>
                  <a:pt x="2938264" y="0"/>
                </a:lnTo>
                <a:lnTo>
                  <a:pt x="2938264" y="1909872"/>
                </a:lnTo>
                <a:lnTo>
                  <a:pt x="0" y="19098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p:cNvGrpSpPr/>
          <p:nvPr/>
        </p:nvGrpSpPr>
        <p:grpSpPr>
          <a:xfrm>
            <a:off x="9695992" y="242313"/>
            <a:ext cx="6914059" cy="1874806"/>
            <a:chOff x="0" y="0"/>
            <a:chExt cx="1820987" cy="493776"/>
          </a:xfrm>
        </p:grpSpPr>
        <p:sp>
          <p:nvSpPr>
            <p:cNvPr id="17" name="Freeform 17"/>
            <p:cNvSpPr/>
            <p:nvPr/>
          </p:nvSpPr>
          <p:spPr>
            <a:xfrm>
              <a:off x="0" y="0"/>
              <a:ext cx="1820987" cy="493776"/>
            </a:xfrm>
            <a:custGeom>
              <a:avLst/>
              <a:gdLst/>
              <a:ahLst/>
              <a:cxnLst/>
              <a:rect l="l" t="t" r="r" b="b"/>
              <a:pathLst>
                <a:path w="1820987" h="493776">
                  <a:moveTo>
                    <a:pt x="109734" y="0"/>
                  </a:moveTo>
                  <a:lnTo>
                    <a:pt x="1711253" y="0"/>
                  </a:lnTo>
                  <a:cubicBezTo>
                    <a:pt x="1740356" y="0"/>
                    <a:pt x="1768267" y="11561"/>
                    <a:pt x="1788846" y="32140"/>
                  </a:cubicBezTo>
                  <a:cubicBezTo>
                    <a:pt x="1809425" y="52720"/>
                    <a:pt x="1820987" y="80631"/>
                    <a:pt x="1820987" y="109734"/>
                  </a:cubicBezTo>
                  <a:lnTo>
                    <a:pt x="1820987" y="384042"/>
                  </a:lnTo>
                  <a:cubicBezTo>
                    <a:pt x="1820987" y="413145"/>
                    <a:pt x="1809425" y="441057"/>
                    <a:pt x="1788846" y="461636"/>
                  </a:cubicBezTo>
                  <a:cubicBezTo>
                    <a:pt x="1768267" y="482215"/>
                    <a:pt x="1740356" y="493776"/>
                    <a:pt x="1711253" y="493776"/>
                  </a:cubicBezTo>
                  <a:lnTo>
                    <a:pt x="109734" y="493776"/>
                  </a:lnTo>
                  <a:cubicBezTo>
                    <a:pt x="80631" y="493776"/>
                    <a:pt x="52720" y="482215"/>
                    <a:pt x="32140" y="461636"/>
                  </a:cubicBezTo>
                  <a:cubicBezTo>
                    <a:pt x="11561" y="441057"/>
                    <a:pt x="0" y="413145"/>
                    <a:pt x="0" y="384042"/>
                  </a:cubicBezTo>
                  <a:lnTo>
                    <a:pt x="0" y="109734"/>
                  </a:lnTo>
                  <a:cubicBezTo>
                    <a:pt x="0" y="80631"/>
                    <a:pt x="11561" y="52720"/>
                    <a:pt x="32140" y="32140"/>
                  </a:cubicBezTo>
                  <a:cubicBezTo>
                    <a:pt x="52720" y="11561"/>
                    <a:pt x="80631" y="0"/>
                    <a:pt x="109734" y="0"/>
                  </a:cubicBezTo>
                  <a:close/>
                </a:path>
              </a:pathLst>
            </a:custGeom>
            <a:solidFill>
              <a:srgbClr val="F8B9B8"/>
            </a:solidFill>
            <a:ln w="47625" cap="rnd">
              <a:solidFill>
                <a:srgbClr val="000000"/>
              </a:solidFill>
              <a:prstDash val="solid"/>
              <a:round/>
            </a:ln>
          </p:spPr>
          <p:txBody>
            <a:bodyPr/>
            <a:lstStyle/>
            <a:p>
              <a:endParaRPr lang="en-US"/>
            </a:p>
          </p:txBody>
        </p:sp>
        <p:sp>
          <p:nvSpPr>
            <p:cNvPr id="18" name="TextBox 18"/>
            <p:cNvSpPr txBox="1"/>
            <p:nvPr/>
          </p:nvSpPr>
          <p:spPr>
            <a:xfrm>
              <a:off x="0" y="-57150"/>
              <a:ext cx="1820987" cy="550926"/>
            </a:xfrm>
            <a:prstGeom prst="rect">
              <a:avLst/>
            </a:prstGeom>
          </p:spPr>
          <p:txBody>
            <a:bodyPr lIns="50800" tIns="50800" rIns="50800" bIns="50800" rtlCol="0" anchor="ctr"/>
            <a:lstStyle/>
            <a:p>
              <a:pPr algn="ctr">
                <a:lnSpc>
                  <a:spcPts val="3079"/>
                </a:lnSpc>
              </a:pPr>
              <a:endParaRPr/>
            </a:p>
          </p:txBody>
        </p:sp>
      </p:grpSp>
      <p:grpSp>
        <p:nvGrpSpPr>
          <p:cNvPr id="19" name="Group 19"/>
          <p:cNvGrpSpPr/>
          <p:nvPr/>
        </p:nvGrpSpPr>
        <p:grpSpPr>
          <a:xfrm rot="-95964">
            <a:off x="8716321" y="2253107"/>
            <a:ext cx="8765414" cy="1669037"/>
            <a:chOff x="0" y="0"/>
            <a:chExt cx="2308586" cy="439582"/>
          </a:xfrm>
        </p:grpSpPr>
        <p:sp>
          <p:nvSpPr>
            <p:cNvPr id="20" name="Freeform 20"/>
            <p:cNvSpPr/>
            <p:nvPr/>
          </p:nvSpPr>
          <p:spPr>
            <a:xfrm>
              <a:off x="0" y="0"/>
              <a:ext cx="2308586" cy="439582"/>
            </a:xfrm>
            <a:custGeom>
              <a:avLst/>
              <a:gdLst/>
              <a:ahLst/>
              <a:cxnLst/>
              <a:rect l="l" t="t" r="r" b="b"/>
              <a:pathLst>
                <a:path w="2308586" h="439582">
                  <a:moveTo>
                    <a:pt x="86557" y="0"/>
                  </a:moveTo>
                  <a:lnTo>
                    <a:pt x="2222029" y="0"/>
                  </a:lnTo>
                  <a:cubicBezTo>
                    <a:pt x="2269833" y="0"/>
                    <a:pt x="2308586" y="38753"/>
                    <a:pt x="2308586" y="86557"/>
                  </a:cubicBezTo>
                  <a:lnTo>
                    <a:pt x="2308586" y="353025"/>
                  </a:lnTo>
                  <a:cubicBezTo>
                    <a:pt x="2308586" y="400829"/>
                    <a:pt x="2269833" y="439582"/>
                    <a:pt x="2222029" y="439582"/>
                  </a:cubicBezTo>
                  <a:lnTo>
                    <a:pt x="86557" y="439582"/>
                  </a:lnTo>
                  <a:cubicBezTo>
                    <a:pt x="38753" y="439582"/>
                    <a:pt x="0" y="400829"/>
                    <a:pt x="0" y="353025"/>
                  </a:cubicBezTo>
                  <a:lnTo>
                    <a:pt x="0" y="86557"/>
                  </a:lnTo>
                  <a:cubicBezTo>
                    <a:pt x="0" y="38753"/>
                    <a:pt x="38753" y="0"/>
                    <a:pt x="86557" y="0"/>
                  </a:cubicBezTo>
                  <a:close/>
                </a:path>
              </a:pathLst>
            </a:custGeom>
            <a:solidFill>
              <a:srgbClr val="FCD672"/>
            </a:solidFill>
            <a:ln w="47625" cap="rnd">
              <a:solidFill>
                <a:srgbClr val="000000"/>
              </a:solidFill>
              <a:prstDash val="solid"/>
              <a:round/>
            </a:ln>
          </p:spPr>
          <p:txBody>
            <a:bodyPr/>
            <a:lstStyle/>
            <a:p>
              <a:endParaRPr lang="en-US"/>
            </a:p>
          </p:txBody>
        </p:sp>
        <p:sp>
          <p:nvSpPr>
            <p:cNvPr id="21" name="TextBox 21"/>
            <p:cNvSpPr txBox="1"/>
            <p:nvPr/>
          </p:nvSpPr>
          <p:spPr>
            <a:xfrm>
              <a:off x="0" y="-57150"/>
              <a:ext cx="2308586" cy="496732"/>
            </a:xfrm>
            <a:prstGeom prst="rect">
              <a:avLst/>
            </a:prstGeom>
          </p:spPr>
          <p:txBody>
            <a:bodyPr lIns="50800" tIns="50800" rIns="50800" bIns="50800" rtlCol="0" anchor="ctr"/>
            <a:lstStyle/>
            <a:p>
              <a:pPr algn="ctr">
                <a:lnSpc>
                  <a:spcPts val="3079"/>
                </a:lnSpc>
              </a:pPr>
              <a:endParaRPr/>
            </a:p>
          </p:txBody>
        </p:sp>
      </p:grpSp>
      <p:sp>
        <p:nvSpPr>
          <p:cNvPr id="22" name="TextBox 22"/>
          <p:cNvSpPr txBox="1"/>
          <p:nvPr/>
        </p:nvSpPr>
        <p:spPr>
          <a:xfrm>
            <a:off x="9346344" y="268009"/>
            <a:ext cx="7912956"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ADLERIAN</a:t>
            </a:r>
          </a:p>
        </p:txBody>
      </p:sp>
      <p:sp>
        <p:nvSpPr>
          <p:cNvPr id="23" name="Freeform 23"/>
          <p:cNvSpPr/>
          <p:nvPr/>
        </p:nvSpPr>
        <p:spPr>
          <a:xfrm flipH="1" flipV="1">
            <a:off x="-557711" y="9000166"/>
            <a:ext cx="3827014" cy="1286834"/>
          </a:xfrm>
          <a:custGeom>
            <a:avLst/>
            <a:gdLst/>
            <a:ahLst/>
            <a:cxnLst/>
            <a:rect l="l" t="t" r="r" b="b"/>
            <a:pathLst>
              <a:path w="3827014" h="1286834">
                <a:moveTo>
                  <a:pt x="3827015" y="1286834"/>
                </a:moveTo>
                <a:lnTo>
                  <a:pt x="0" y="1286834"/>
                </a:lnTo>
                <a:lnTo>
                  <a:pt x="0" y="0"/>
                </a:lnTo>
                <a:lnTo>
                  <a:pt x="3827015" y="0"/>
                </a:lnTo>
                <a:lnTo>
                  <a:pt x="3827015" y="1286834"/>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14738749" y="8229600"/>
            <a:ext cx="5041103" cy="4114800"/>
          </a:xfrm>
          <a:custGeom>
            <a:avLst/>
            <a:gdLst/>
            <a:ahLst/>
            <a:cxnLst/>
            <a:rect l="l" t="t" r="r" b="b"/>
            <a:pathLst>
              <a:path w="5041103" h="4114800">
                <a:moveTo>
                  <a:pt x="0" y="0"/>
                </a:moveTo>
                <a:lnTo>
                  <a:pt x="5041102" y="0"/>
                </a:lnTo>
                <a:lnTo>
                  <a:pt x="504110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25"/>
          <p:cNvSpPr/>
          <p:nvPr/>
        </p:nvSpPr>
        <p:spPr>
          <a:xfrm>
            <a:off x="15345793" y="242313"/>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flipH="1" flipV="1">
            <a:off x="-1491851" y="-2057400"/>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2366592" y="4470231"/>
            <a:ext cx="3484090" cy="2830823"/>
          </a:xfrm>
          <a:custGeom>
            <a:avLst/>
            <a:gdLst/>
            <a:ahLst/>
            <a:cxnLst/>
            <a:rect l="l" t="t" r="r" b="b"/>
            <a:pathLst>
              <a:path w="3484090" h="2830823">
                <a:moveTo>
                  <a:pt x="0" y="0"/>
                </a:moveTo>
                <a:lnTo>
                  <a:pt x="3484090" y="0"/>
                </a:lnTo>
                <a:lnTo>
                  <a:pt x="3484090" y="2830823"/>
                </a:lnTo>
                <a:lnTo>
                  <a:pt x="0" y="2830823"/>
                </a:lnTo>
                <a:lnTo>
                  <a:pt x="0" y="0"/>
                </a:lnTo>
                <a:close/>
              </a:path>
            </a:pathLst>
          </a:custGeom>
          <a:blipFill>
            <a:blip r:embed="rId14"/>
            <a:stretch>
              <a:fillRect/>
            </a:stretch>
          </a:blipFill>
        </p:spPr>
        <p:txBody>
          <a:bodyPr/>
          <a:lstStyle/>
          <a:p>
            <a:endParaRPr lang="en-US"/>
          </a:p>
        </p:txBody>
      </p:sp>
      <p:pic>
        <p:nvPicPr>
          <p:cNvPr id="28" name="Picture 28"/>
          <p:cNvPicPr>
            <a:picLocks noChangeAspect="1"/>
          </p:cNvPicPr>
          <p:nvPr/>
        </p:nvPicPr>
        <p:blipFill>
          <a:blip r:embed="rId15"/>
          <a:srcRect/>
          <a:stretch>
            <a:fillRect/>
          </a:stretch>
        </p:blipFill>
        <p:spPr>
          <a:xfrm rot="-1406904">
            <a:off x="-5861" y="2056368"/>
            <a:ext cx="2069123" cy="837995"/>
          </a:xfrm>
          <a:prstGeom prst="rect">
            <a:avLst/>
          </a:prstGeom>
        </p:spPr>
      </p:pic>
      <p:pic>
        <p:nvPicPr>
          <p:cNvPr id="29" name="Picture 29"/>
          <p:cNvPicPr>
            <a:picLocks noChangeAspect="1"/>
          </p:cNvPicPr>
          <p:nvPr/>
        </p:nvPicPr>
        <p:blipFill>
          <a:blip r:embed="rId16"/>
          <a:srcRect/>
          <a:stretch>
            <a:fillRect/>
          </a:stretch>
        </p:blipFill>
        <p:spPr>
          <a:xfrm>
            <a:off x="4216023" y="278450"/>
            <a:ext cx="3595963" cy="2265457"/>
          </a:xfrm>
          <a:prstGeom prst="rect">
            <a:avLst/>
          </a:prstGeom>
        </p:spPr>
      </p:pic>
      <p:pic>
        <p:nvPicPr>
          <p:cNvPr id="30" name="Picture 30"/>
          <p:cNvPicPr>
            <a:picLocks noChangeAspect="1"/>
          </p:cNvPicPr>
          <p:nvPr/>
        </p:nvPicPr>
        <p:blipFill>
          <a:blip r:embed="rId17"/>
          <a:srcRect/>
          <a:stretch>
            <a:fillRect/>
          </a:stretch>
        </p:blipFill>
        <p:spPr>
          <a:xfrm>
            <a:off x="5863563" y="8163169"/>
            <a:ext cx="2159994" cy="1673995"/>
          </a:xfrm>
          <a:prstGeom prst="rect">
            <a:avLst/>
          </a:prstGeom>
        </p:spPr>
      </p:pic>
      <p:pic>
        <p:nvPicPr>
          <p:cNvPr id="31" name="Picture 31"/>
          <p:cNvPicPr>
            <a:picLocks noChangeAspect="1"/>
          </p:cNvPicPr>
          <p:nvPr/>
        </p:nvPicPr>
        <p:blipFill>
          <a:blip r:embed="rId18"/>
          <a:srcRect/>
          <a:stretch>
            <a:fillRect/>
          </a:stretch>
        </p:blipFill>
        <p:spPr>
          <a:xfrm>
            <a:off x="8192700" y="8676261"/>
            <a:ext cx="3079937" cy="1370572"/>
          </a:xfrm>
          <a:prstGeom prst="rect">
            <a:avLst/>
          </a:prstGeom>
        </p:spPr>
      </p:pic>
      <p:sp>
        <p:nvSpPr>
          <p:cNvPr id="32" name="TextBox 32"/>
          <p:cNvSpPr txBox="1"/>
          <p:nvPr/>
        </p:nvSpPr>
        <p:spPr>
          <a:xfrm>
            <a:off x="8657861" y="3996521"/>
            <a:ext cx="9289922" cy="5209760"/>
          </a:xfrm>
          <a:prstGeom prst="rect">
            <a:avLst/>
          </a:prstGeom>
        </p:spPr>
        <p:txBody>
          <a:bodyPr lIns="0" tIns="0" rIns="0" bIns="0" rtlCol="0" anchor="t">
            <a:spAutoFit/>
          </a:bodyPr>
          <a:lstStyle/>
          <a:p>
            <a:pPr algn="just">
              <a:lnSpc>
                <a:spcPts val="3499"/>
              </a:lnSpc>
            </a:pPr>
            <a:r>
              <a:rPr lang="en-US" sz="2499" dirty="0">
                <a:solidFill>
                  <a:srgbClr val="000000"/>
                </a:solidFill>
                <a:latin typeface="BM Hanna"/>
              </a:rPr>
              <a:t>I use Adlerian Theory because this theory chose me before I could find it. </a:t>
            </a:r>
          </a:p>
          <a:p>
            <a:pPr algn="just">
              <a:lnSpc>
                <a:spcPts val="3499"/>
              </a:lnSpc>
            </a:pPr>
            <a:endParaRPr lang="en-US" sz="2499" dirty="0">
              <a:solidFill>
                <a:srgbClr val="000000"/>
              </a:solidFill>
              <a:latin typeface="BM Hanna"/>
            </a:endParaRPr>
          </a:p>
          <a:p>
            <a:pPr algn="just">
              <a:lnSpc>
                <a:spcPts val="3499"/>
              </a:lnSpc>
            </a:pPr>
            <a:r>
              <a:rPr lang="en-US" sz="2499" dirty="0">
                <a:solidFill>
                  <a:srgbClr val="000000"/>
                </a:solidFill>
                <a:latin typeface="BM Hanna"/>
              </a:rPr>
              <a:t>As I transitioned into adulthood, I was lost in my own unhealthy thoughts and behaviors. My life changed the day that my perception of how much autonomy I truly must create and chase my own goals through personal motivation. My personal responsibility drives me to achieve great things and allows me to give back to the multitude of communities that I love to be a part of.</a:t>
            </a:r>
          </a:p>
          <a:p>
            <a:pPr algn="just">
              <a:lnSpc>
                <a:spcPts val="3079"/>
              </a:lnSpc>
            </a:pPr>
            <a:endParaRPr lang="en-US" sz="2499" dirty="0">
              <a:solidFill>
                <a:srgbClr val="000000"/>
              </a:solidFill>
              <a:latin typeface="BM Hanna"/>
            </a:endParaRPr>
          </a:p>
          <a:p>
            <a:pPr algn="just">
              <a:lnSpc>
                <a:spcPts val="3079"/>
              </a:lnSpc>
            </a:pPr>
            <a:endParaRPr lang="en-US" sz="2499" dirty="0">
              <a:solidFill>
                <a:srgbClr val="000000"/>
              </a:solidFill>
              <a:latin typeface="BM Hanna"/>
            </a:endParaRPr>
          </a:p>
          <a:p>
            <a:pPr algn="just">
              <a:lnSpc>
                <a:spcPts val="3079"/>
              </a:lnSpc>
              <a:spcBef>
                <a:spcPct val="0"/>
              </a:spcBef>
            </a:pPr>
            <a:endParaRPr lang="en-US" sz="2499" dirty="0">
              <a:solidFill>
                <a:srgbClr val="000000"/>
              </a:solidFill>
              <a:latin typeface="BM Hanna"/>
            </a:endParaRPr>
          </a:p>
        </p:txBody>
      </p:sp>
      <p:sp>
        <p:nvSpPr>
          <p:cNvPr id="33" name="TextBox 33"/>
          <p:cNvSpPr txBox="1"/>
          <p:nvPr/>
        </p:nvSpPr>
        <p:spPr>
          <a:xfrm>
            <a:off x="2019644" y="7993581"/>
            <a:ext cx="4386514" cy="625475"/>
          </a:xfrm>
          <a:prstGeom prst="rect">
            <a:avLst/>
          </a:prstGeom>
        </p:spPr>
        <p:txBody>
          <a:bodyPr lIns="0" tIns="0" rIns="0" bIns="0" rtlCol="0" anchor="t">
            <a:spAutoFit/>
          </a:bodyPr>
          <a:lstStyle/>
          <a:p>
            <a:pPr algn="ctr">
              <a:lnSpc>
                <a:spcPts val="4900"/>
              </a:lnSpc>
            </a:pPr>
            <a:r>
              <a:rPr lang="en-US" sz="3500">
                <a:solidFill>
                  <a:srgbClr val="000000"/>
                </a:solidFill>
                <a:latin typeface="MiCracker TH"/>
              </a:rPr>
              <a:t>Alfred Adler</a:t>
            </a:r>
          </a:p>
        </p:txBody>
      </p:sp>
      <p:sp>
        <p:nvSpPr>
          <p:cNvPr id="34" name="TextBox 34"/>
          <p:cNvSpPr txBox="1"/>
          <p:nvPr/>
        </p:nvSpPr>
        <p:spPr>
          <a:xfrm rot="-77359">
            <a:off x="8489961" y="2195466"/>
            <a:ext cx="8997834"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ASPIRATIONS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557711"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8023557" y="-795766"/>
            <a:ext cx="11675102" cy="11878531"/>
            <a:chOff x="0" y="0"/>
            <a:chExt cx="3074924" cy="3128502"/>
          </a:xfrm>
        </p:grpSpPr>
        <p:sp>
          <p:nvSpPr>
            <p:cNvPr id="4" name="Freeform 4"/>
            <p:cNvSpPr/>
            <p:nvPr/>
          </p:nvSpPr>
          <p:spPr>
            <a:xfrm>
              <a:off x="0" y="0"/>
              <a:ext cx="3074924" cy="3128502"/>
            </a:xfrm>
            <a:custGeom>
              <a:avLst/>
              <a:gdLst/>
              <a:ahLst/>
              <a:cxnLst/>
              <a:rect l="l" t="t" r="r" b="b"/>
              <a:pathLst>
                <a:path w="3074924" h="3128502">
                  <a:moveTo>
                    <a:pt x="33819" y="0"/>
                  </a:moveTo>
                  <a:lnTo>
                    <a:pt x="3041105" y="0"/>
                  </a:lnTo>
                  <a:cubicBezTo>
                    <a:pt x="3050074" y="0"/>
                    <a:pt x="3058676" y="3563"/>
                    <a:pt x="3065019" y="9905"/>
                  </a:cubicBezTo>
                  <a:cubicBezTo>
                    <a:pt x="3071361" y="16248"/>
                    <a:pt x="3074924" y="24849"/>
                    <a:pt x="3074924" y="33819"/>
                  </a:cubicBezTo>
                  <a:lnTo>
                    <a:pt x="3074924" y="3094683"/>
                  </a:lnTo>
                  <a:cubicBezTo>
                    <a:pt x="3074924" y="3103653"/>
                    <a:pt x="3071361" y="3112255"/>
                    <a:pt x="3065019" y="3118597"/>
                  </a:cubicBezTo>
                  <a:cubicBezTo>
                    <a:pt x="3058676" y="3124939"/>
                    <a:pt x="3050074" y="3128502"/>
                    <a:pt x="3041105" y="3128502"/>
                  </a:cubicBezTo>
                  <a:lnTo>
                    <a:pt x="33819" y="3128502"/>
                  </a:lnTo>
                  <a:cubicBezTo>
                    <a:pt x="24849" y="3128502"/>
                    <a:pt x="16248" y="3124939"/>
                    <a:pt x="9905" y="3118597"/>
                  </a:cubicBezTo>
                  <a:cubicBezTo>
                    <a:pt x="3563" y="3112255"/>
                    <a:pt x="0" y="3103653"/>
                    <a:pt x="0" y="3094683"/>
                  </a:cubicBezTo>
                  <a:lnTo>
                    <a:pt x="0" y="33819"/>
                  </a:lnTo>
                  <a:cubicBezTo>
                    <a:pt x="0" y="24849"/>
                    <a:pt x="3563" y="16248"/>
                    <a:pt x="9905" y="9905"/>
                  </a:cubicBezTo>
                  <a:cubicBezTo>
                    <a:pt x="16248" y="3563"/>
                    <a:pt x="24849" y="0"/>
                    <a:pt x="33819" y="0"/>
                  </a:cubicBezTo>
                  <a:close/>
                </a:path>
              </a:pathLst>
            </a:custGeom>
            <a:solidFill>
              <a:srgbClr val="9DC7E7"/>
            </a:solidFill>
            <a:ln w="47625" cap="rnd">
              <a:solidFill>
                <a:srgbClr val="000000"/>
              </a:solidFill>
              <a:prstDash val="solid"/>
              <a:round/>
            </a:ln>
          </p:spPr>
          <p:txBody>
            <a:bodyPr/>
            <a:lstStyle/>
            <a:p>
              <a:endParaRPr lang="en-US"/>
            </a:p>
          </p:txBody>
        </p:sp>
        <p:sp>
          <p:nvSpPr>
            <p:cNvPr id="5" name="TextBox 5"/>
            <p:cNvSpPr txBox="1"/>
            <p:nvPr/>
          </p:nvSpPr>
          <p:spPr>
            <a:xfrm>
              <a:off x="0" y="-57150"/>
              <a:ext cx="3074924" cy="3185652"/>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1774786" y="2762981"/>
            <a:ext cx="4667702" cy="5182975"/>
            <a:chOff x="0" y="0"/>
            <a:chExt cx="660400" cy="733302"/>
          </a:xfrm>
        </p:grpSpPr>
        <p:sp>
          <p:nvSpPr>
            <p:cNvPr id="7" name="Freeform 7"/>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8" name="TextBox 8"/>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9" name="Group 9"/>
          <p:cNvGrpSpPr/>
          <p:nvPr/>
        </p:nvGrpSpPr>
        <p:grpSpPr>
          <a:xfrm>
            <a:off x="1811116" y="2803322"/>
            <a:ext cx="4595042" cy="5102294"/>
            <a:chOff x="0" y="0"/>
            <a:chExt cx="660400" cy="733302"/>
          </a:xfrm>
        </p:grpSpPr>
        <p:sp>
          <p:nvSpPr>
            <p:cNvPr id="10" name="Freeform 10"/>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F8B9B8"/>
            </a:solidFill>
          </p:spPr>
          <p:txBody>
            <a:bodyPr/>
            <a:lstStyle/>
            <a:p>
              <a:endParaRPr lang="en-US"/>
            </a:p>
          </p:txBody>
        </p:sp>
        <p:sp>
          <p:nvSpPr>
            <p:cNvPr id="11" name="TextBox 11"/>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sp>
        <p:nvSpPr>
          <p:cNvPr id="12" name="Freeform 12"/>
          <p:cNvSpPr/>
          <p:nvPr/>
        </p:nvSpPr>
        <p:spPr>
          <a:xfrm>
            <a:off x="1560520" y="5420176"/>
            <a:ext cx="923850" cy="1539751"/>
          </a:xfrm>
          <a:custGeom>
            <a:avLst/>
            <a:gdLst/>
            <a:ahLst/>
            <a:cxnLst/>
            <a:rect l="l" t="t" r="r" b="b"/>
            <a:pathLst>
              <a:path w="923850" h="1539751">
                <a:moveTo>
                  <a:pt x="0" y="0"/>
                </a:moveTo>
                <a:lnTo>
                  <a:pt x="923851" y="0"/>
                </a:lnTo>
                <a:lnTo>
                  <a:pt x="923851" y="1539751"/>
                </a:lnTo>
                <a:lnTo>
                  <a:pt x="0" y="15397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flipH="1">
            <a:off x="5682088" y="4570188"/>
            <a:ext cx="941137" cy="1568561"/>
          </a:xfrm>
          <a:custGeom>
            <a:avLst/>
            <a:gdLst/>
            <a:ahLst/>
            <a:cxnLst/>
            <a:rect l="l" t="t" r="r" b="b"/>
            <a:pathLst>
              <a:path w="941137" h="1568561">
                <a:moveTo>
                  <a:pt x="941137" y="0"/>
                </a:moveTo>
                <a:lnTo>
                  <a:pt x="0" y="0"/>
                </a:lnTo>
                <a:lnTo>
                  <a:pt x="0" y="1568561"/>
                </a:lnTo>
                <a:lnTo>
                  <a:pt x="941137" y="1568561"/>
                </a:lnTo>
                <a:lnTo>
                  <a:pt x="9411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5087708" y="6507746"/>
            <a:ext cx="2636901" cy="1438210"/>
          </a:xfrm>
          <a:custGeom>
            <a:avLst/>
            <a:gdLst/>
            <a:ahLst/>
            <a:cxnLst/>
            <a:rect l="l" t="t" r="r" b="b"/>
            <a:pathLst>
              <a:path w="2636901" h="1438210">
                <a:moveTo>
                  <a:pt x="0" y="0"/>
                </a:moveTo>
                <a:lnTo>
                  <a:pt x="2636900" y="0"/>
                </a:lnTo>
                <a:lnTo>
                  <a:pt x="2636900" y="1438210"/>
                </a:lnTo>
                <a:lnTo>
                  <a:pt x="0" y="14382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a:off x="726416" y="2660316"/>
            <a:ext cx="2938264" cy="1909872"/>
          </a:xfrm>
          <a:custGeom>
            <a:avLst/>
            <a:gdLst/>
            <a:ahLst/>
            <a:cxnLst/>
            <a:rect l="l" t="t" r="r" b="b"/>
            <a:pathLst>
              <a:path w="2938264" h="1909872">
                <a:moveTo>
                  <a:pt x="0" y="0"/>
                </a:moveTo>
                <a:lnTo>
                  <a:pt x="2938264" y="0"/>
                </a:lnTo>
                <a:lnTo>
                  <a:pt x="2938264" y="1909872"/>
                </a:lnTo>
                <a:lnTo>
                  <a:pt x="0" y="19098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p:cNvGrpSpPr/>
          <p:nvPr/>
        </p:nvGrpSpPr>
        <p:grpSpPr>
          <a:xfrm>
            <a:off x="9695992" y="242313"/>
            <a:ext cx="6914059" cy="1874806"/>
            <a:chOff x="0" y="0"/>
            <a:chExt cx="1820987" cy="493776"/>
          </a:xfrm>
        </p:grpSpPr>
        <p:sp>
          <p:nvSpPr>
            <p:cNvPr id="17" name="Freeform 17"/>
            <p:cNvSpPr/>
            <p:nvPr/>
          </p:nvSpPr>
          <p:spPr>
            <a:xfrm>
              <a:off x="0" y="0"/>
              <a:ext cx="1820987" cy="493776"/>
            </a:xfrm>
            <a:custGeom>
              <a:avLst/>
              <a:gdLst/>
              <a:ahLst/>
              <a:cxnLst/>
              <a:rect l="l" t="t" r="r" b="b"/>
              <a:pathLst>
                <a:path w="1820987" h="493776">
                  <a:moveTo>
                    <a:pt x="109734" y="0"/>
                  </a:moveTo>
                  <a:lnTo>
                    <a:pt x="1711253" y="0"/>
                  </a:lnTo>
                  <a:cubicBezTo>
                    <a:pt x="1740356" y="0"/>
                    <a:pt x="1768267" y="11561"/>
                    <a:pt x="1788846" y="32140"/>
                  </a:cubicBezTo>
                  <a:cubicBezTo>
                    <a:pt x="1809425" y="52720"/>
                    <a:pt x="1820987" y="80631"/>
                    <a:pt x="1820987" y="109734"/>
                  </a:cubicBezTo>
                  <a:lnTo>
                    <a:pt x="1820987" y="384042"/>
                  </a:lnTo>
                  <a:cubicBezTo>
                    <a:pt x="1820987" y="413145"/>
                    <a:pt x="1809425" y="441057"/>
                    <a:pt x="1788846" y="461636"/>
                  </a:cubicBezTo>
                  <a:cubicBezTo>
                    <a:pt x="1768267" y="482215"/>
                    <a:pt x="1740356" y="493776"/>
                    <a:pt x="1711253" y="493776"/>
                  </a:cubicBezTo>
                  <a:lnTo>
                    <a:pt x="109734" y="493776"/>
                  </a:lnTo>
                  <a:cubicBezTo>
                    <a:pt x="80631" y="493776"/>
                    <a:pt x="52720" y="482215"/>
                    <a:pt x="32140" y="461636"/>
                  </a:cubicBezTo>
                  <a:cubicBezTo>
                    <a:pt x="11561" y="441057"/>
                    <a:pt x="0" y="413145"/>
                    <a:pt x="0" y="384042"/>
                  </a:cubicBezTo>
                  <a:lnTo>
                    <a:pt x="0" y="109734"/>
                  </a:lnTo>
                  <a:cubicBezTo>
                    <a:pt x="0" y="80631"/>
                    <a:pt x="11561" y="52720"/>
                    <a:pt x="32140" y="32140"/>
                  </a:cubicBezTo>
                  <a:cubicBezTo>
                    <a:pt x="52720" y="11561"/>
                    <a:pt x="80631" y="0"/>
                    <a:pt x="109734" y="0"/>
                  </a:cubicBezTo>
                  <a:close/>
                </a:path>
              </a:pathLst>
            </a:custGeom>
            <a:solidFill>
              <a:srgbClr val="F8B9B8"/>
            </a:solidFill>
            <a:ln w="47625" cap="rnd">
              <a:solidFill>
                <a:srgbClr val="000000"/>
              </a:solidFill>
              <a:prstDash val="solid"/>
              <a:round/>
            </a:ln>
          </p:spPr>
          <p:txBody>
            <a:bodyPr/>
            <a:lstStyle/>
            <a:p>
              <a:endParaRPr lang="en-US"/>
            </a:p>
          </p:txBody>
        </p:sp>
        <p:sp>
          <p:nvSpPr>
            <p:cNvPr id="18" name="TextBox 18"/>
            <p:cNvSpPr txBox="1"/>
            <p:nvPr/>
          </p:nvSpPr>
          <p:spPr>
            <a:xfrm>
              <a:off x="0" y="-57150"/>
              <a:ext cx="1820987" cy="550926"/>
            </a:xfrm>
            <a:prstGeom prst="rect">
              <a:avLst/>
            </a:prstGeom>
          </p:spPr>
          <p:txBody>
            <a:bodyPr lIns="50800" tIns="50800" rIns="50800" bIns="50800" rtlCol="0" anchor="ctr"/>
            <a:lstStyle/>
            <a:p>
              <a:pPr algn="ctr">
                <a:lnSpc>
                  <a:spcPts val="3079"/>
                </a:lnSpc>
              </a:pPr>
              <a:endParaRPr/>
            </a:p>
          </p:txBody>
        </p:sp>
      </p:grpSp>
      <p:grpSp>
        <p:nvGrpSpPr>
          <p:cNvPr id="19" name="Group 19"/>
          <p:cNvGrpSpPr/>
          <p:nvPr/>
        </p:nvGrpSpPr>
        <p:grpSpPr>
          <a:xfrm rot="-95964">
            <a:off x="8716321" y="2253107"/>
            <a:ext cx="8765414" cy="1669037"/>
            <a:chOff x="0" y="0"/>
            <a:chExt cx="2308586" cy="439582"/>
          </a:xfrm>
        </p:grpSpPr>
        <p:sp>
          <p:nvSpPr>
            <p:cNvPr id="20" name="Freeform 20"/>
            <p:cNvSpPr/>
            <p:nvPr/>
          </p:nvSpPr>
          <p:spPr>
            <a:xfrm>
              <a:off x="0" y="0"/>
              <a:ext cx="2308586" cy="439582"/>
            </a:xfrm>
            <a:custGeom>
              <a:avLst/>
              <a:gdLst/>
              <a:ahLst/>
              <a:cxnLst/>
              <a:rect l="l" t="t" r="r" b="b"/>
              <a:pathLst>
                <a:path w="2308586" h="439582">
                  <a:moveTo>
                    <a:pt x="86557" y="0"/>
                  </a:moveTo>
                  <a:lnTo>
                    <a:pt x="2222029" y="0"/>
                  </a:lnTo>
                  <a:cubicBezTo>
                    <a:pt x="2269833" y="0"/>
                    <a:pt x="2308586" y="38753"/>
                    <a:pt x="2308586" y="86557"/>
                  </a:cubicBezTo>
                  <a:lnTo>
                    <a:pt x="2308586" y="353025"/>
                  </a:lnTo>
                  <a:cubicBezTo>
                    <a:pt x="2308586" y="400829"/>
                    <a:pt x="2269833" y="439582"/>
                    <a:pt x="2222029" y="439582"/>
                  </a:cubicBezTo>
                  <a:lnTo>
                    <a:pt x="86557" y="439582"/>
                  </a:lnTo>
                  <a:cubicBezTo>
                    <a:pt x="38753" y="439582"/>
                    <a:pt x="0" y="400829"/>
                    <a:pt x="0" y="353025"/>
                  </a:cubicBezTo>
                  <a:lnTo>
                    <a:pt x="0" y="86557"/>
                  </a:lnTo>
                  <a:cubicBezTo>
                    <a:pt x="0" y="38753"/>
                    <a:pt x="38753" y="0"/>
                    <a:pt x="86557" y="0"/>
                  </a:cubicBezTo>
                  <a:close/>
                </a:path>
              </a:pathLst>
            </a:custGeom>
            <a:solidFill>
              <a:srgbClr val="FCD672"/>
            </a:solidFill>
            <a:ln w="47625" cap="rnd">
              <a:solidFill>
                <a:srgbClr val="000000"/>
              </a:solidFill>
              <a:prstDash val="solid"/>
              <a:round/>
            </a:ln>
          </p:spPr>
          <p:txBody>
            <a:bodyPr/>
            <a:lstStyle/>
            <a:p>
              <a:endParaRPr lang="en-US"/>
            </a:p>
          </p:txBody>
        </p:sp>
        <p:sp>
          <p:nvSpPr>
            <p:cNvPr id="21" name="TextBox 21"/>
            <p:cNvSpPr txBox="1"/>
            <p:nvPr/>
          </p:nvSpPr>
          <p:spPr>
            <a:xfrm>
              <a:off x="0" y="-57150"/>
              <a:ext cx="2308586" cy="496732"/>
            </a:xfrm>
            <a:prstGeom prst="rect">
              <a:avLst/>
            </a:prstGeom>
          </p:spPr>
          <p:txBody>
            <a:bodyPr lIns="50800" tIns="50800" rIns="50800" bIns="50800" rtlCol="0" anchor="ctr"/>
            <a:lstStyle/>
            <a:p>
              <a:pPr algn="ctr">
                <a:lnSpc>
                  <a:spcPts val="3079"/>
                </a:lnSpc>
              </a:pPr>
              <a:endParaRPr/>
            </a:p>
          </p:txBody>
        </p:sp>
      </p:grpSp>
      <p:sp>
        <p:nvSpPr>
          <p:cNvPr id="22" name="TextBox 22"/>
          <p:cNvSpPr txBox="1"/>
          <p:nvPr/>
        </p:nvSpPr>
        <p:spPr>
          <a:xfrm>
            <a:off x="9346344" y="268009"/>
            <a:ext cx="7912956"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ADLERIAN</a:t>
            </a:r>
          </a:p>
        </p:txBody>
      </p:sp>
      <p:sp>
        <p:nvSpPr>
          <p:cNvPr id="23" name="Freeform 23"/>
          <p:cNvSpPr/>
          <p:nvPr/>
        </p:nvSpPr>
        <p:spPr>
          <a:xfrm flipH="1" flipV="1">
            <a:off x="-557711" y="9000166"/>
            <a:ext cx="3827014" cy="1286834"/>
          </a:xfrm>
          <a:custGeom>
            <a:avLst/>
            <a:gdLst/>
            <a:ahLst/>
            <a:cxnLst/>
            <a:rect l="l" t="t" r="r" b="b"/>
            <a:pathLst>
              <a:path w="3827014" h="1286834">
                <a:moveTo>
                  <a:pt x="3827015" y="1286834"/>
                </a:moveTo>
                <a:lnTo>
                  <a:pt x="0" y="1286834"/>
                </a:lnTo>
                <a:lnTo>
                  <a:pt x="0" y="0"/>
                </a:lnTo>
                <a:lnTo>
                  <a:pt x="3827015" y="0"/>
                </a:lnTo>
                <a:lnTo>
                  <a:pt x="3827015" y="1286834"/>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14738749" y="8229600"/>
            <a:ext cx="5041103" cy="4114800"/>
          </a:xfrm>
          <a:custGeom>
            <a:avLst/>
            <a:gdLst/>
            <a:ahLst/>
            <a:cxnLst/>
            <a:rect l="l" t="t" r="r" b="b"/>
            <a:pathLst>
              <a:path w="5041103" h="4114800">
                <a:moveTo>
                  <a:pt x="0" y="0"/>
                </a:moveTo>
                <a:lnTo>
                  <a:pt x="5041102" y="0"/>
                </a:lnTo>
                <a:lnTo>
                  <a:pt x="504110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25"/>
          <p:cNvSpPr/>
          <p:nvPr/>
        </p:nvSpPr>
        <p:spPr>
          <a:xfrm>
            <a:off x="15345793" y="242313"/>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26"/>
          <p:cNvSpPr/>
          <p:nvPr/>
        </p:nvSpPr>
        <p:spPr>
          <a:xfrm flipH="1" flipV="1">
            <a:off x="-1491851" y="-2057400"/>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2366592" y="4470231"/>
            <a:ext cx="3484090" cy="2830823"/>
          </a:xfrm>
          <a:custGeom>
            <a:avLst/>
            <a:gdLst/>
            <a:ahLst/>
            <a:cxnLst/>
            <a:rect l="l" t="t" r="r" b="b"/>
            <a:pathLst>
              <a:path w="3484090" h="2830823">
                <a:moveTo>
                  <a:pt x="0" y="0"/>
                </a:moveTo>
                <a:lnTo>
                  <a:pt x="3484090" y="0"/>
                </a:lnTo>
                <a:lnTo>
                  <a:pt x="3484090" y="2830823"/>
                </a:lnTo>
                <a:lnTo>
                  <a:pt x="0" y="2830823"/>
                </a:lnTo>
                <a:lnTo>
                  <a:pt x="0" y="0"/>
                </a:lnTo>
                <a:close/>
              </a:path>
            </a:pathLst>
          </a:custGeom>
          <a:blipFill>
            <a:blip r:embed="rId14"/>
            <a:stretch>
              <a:fillRect/>
            </a:stretch>
          </a:blipFill>
        </p:spPr>
        <p:txBody>
          <a:bodyPr/>
          <a:lstStyle/>
          <a:p>
            <a:endParaRPr lang="en-US"/>
          </a:p>
        </p:txBody>
      </p:sp>
      <p:pic>
        <p:nvPicPr>
          <p:cNvPr id="28" name="Picture 28"/>
          <p:cNvPicPr>
            <a:picLocks noChangeAspect="1"/>
          </p:cNvPicPr>
          <p:nvPr/>
        </p:nvPicPr>
        <p:blipFill>
          <a:blip r:embed="rId15"/>
          <a:srcRect/>
          <a:stretch>
            <a:fillRect/>
          </a:stretch>
        </p:blipFill>
        <p:spPr>
          <a:xfrm rot="-1406904">
            <a:off x="-5861" y="2056368"/>
            <a:ext cx="2069123" cy="837995"/>
          </a:xfrm>
          <a:prstGeom prst="rect">
            <a:avLst/>
          </a:prstGeom>
        </p:spPr>
      </p:pic>
      <p:pic>
        <p:nvPicPr>
          <p:cNvPr id="29" name="Picture 29"/>
          <p:cNvPicPr>
            <a:picLocks noChangeAspect="1"/>
          </p:cNvPicPr>
          <p:nvPr/>
        </p:nvPicPr>
        <p:blipFill>
          <a:blip r:embed="rId16"/>
          <a:srcRect/>
          <a:stretch>
            <a:fillRect/>
          </a:stretch>
        </p:blipFill>
        <p:spPr>
          <a:xfrm>
            <a:off x="4427594" y="27458"/>
            <a:ext cx="3595963" cy="2265457"/>
          </a:xfrm>
          <a:prstGeom prst="rect">
            <a:avLst/>
          </a:prstGeom>
        </p:spPr>
      </p:pic>
      <p:pic>
        <p:nvPicPr>
          <p:cNvPr id="30" name="Picture 30"/>
          <p:cNvPicPr>
            <a:picLocks noChangeAspect="1"/>
          </p:cNvPicPr>
          <p:nvPr/>
        </p:nvPicPr>
        <p:blipFill>
          <a:blip r:embed="rId17"/>
          <a:srcRect/>
          <a:stretch>
            <a:fillRect/>
          </a:stretch>
        </p:blipFill>
        <p:spPr>
          <a:xfrm>
            <a:off x="5863563" y="8163169"/>
            <a:ext cx="2159994" cy="1673995"/>
          </a:xfrm>
          <a:prstGeom prst="rect">
            <a:avLst/>
          </a:prstGeom>
        </p:spPr>
      </p:pic>
      <p:sp>
        <p:nvSpPr>
          <p:cNvPr id="31" name="TextBox 31"/>
          <p:cNvSpPr txBox="1"/>
          <p:nvPr/>
        </p:nvSpPr>
        <p:spPr>
          <a:xfrm>
            <a:off x="8213397" y="4157169"/>
            <a:ext cx="9289922" cy="7411720"/>
          </a:xfrm>
          <a:prstGeom prst="rect">
            <a:avLst/>
          </a:prstGeom>
        </p:spPr>
        <p:txBody>
          <a:bodyPr lIns="0" tIns="0" rIns="0" bIns="0" rtlCol="0" anchor="t">
            <a:spAutoFit/>
          </a:bodyPr>
          <a:lstStyle/>
          <a:p>
            <a:pPr algn="just">
              <a:lnSpc>
                <a:spcPts val="3079"/>
              </a:lnSpc>
            </a:pPr>
            <a:r>
              <a:rPr lang="en-US" sz="2199">
                <a:solidFill>
                  <a:srgbClr val="000000"/>
                </a:solidFill>
                <a:latin typeface="BM Hanna"/>
              </a:rPr>
              <a:t>Other reasons that I am an Adlerian:</a:t>
            </a:r>
          </a:p>
          <a:p>
            <a:pPr marL="474979" lvl="1" indent="-237490" algn="just">
              <a:lnSpc>
                <a:spcPts val="3079"/>
              </a:lnSpc>
              <a:buFont typeface="Arial"/>
              <a:buChar char="•"/>
            </a:pPr>
            <a:r>
              <a:rPr lang="en-US" sz="2199">
                <a:solidFill>
                  <a:srgbClr val="000000"/>
                </a:solidFill>
                <a:latin typeface="BM Hanna"/>
              </a:rPr>
              <a:t>Socialization </a:t>
            </a:r>
          </a:p>
          <a:p>
            <a:pPr marL="474979" lvl="1" indent="-237490" algn="just">
              <a:lnSpc>
                <a:spcPts val="3079"/>
              </a:lnSpc>
              <a:buFont typeface="Arial"/>
              <a:buChar char="•"/>
            </a:pPr>
            <a:r>
              <a:rPr lang="en-US" sz="2199">
                <a:solidFill>
                  <a:srgbClr val="000000"/>
                </a:solidFill>
                <a:latin typeface="BM Hanna"/>
              </a:rPr>
              <a:t>Egalitarianism </a:t>
            </a:r>
          </a:p>
          <a:p>
            <a:pPr marL="474979" lvl="1" indent="-237490" algn="just">
              <a:lnSpc>
                <a:spcPts val="3079"/>
              </a:lnSpc>
              <a:buFont typeface="Arial"/>
              <a:buChar char="•"/>
            </a:pPr>
            <a:r>
              <a:rPr lang="en-US" sz="2199">
                <a:solidFill>
                  <a:srgbClr val="000000"/>
                </a:solidFill>
                <a:latin typeface="BM Hanna"/>
              </a:rPr>
              <a:t>Personal responsibility and autonomy</a:t>
            </a:r>
          </a:p>
          <a:p>
            <a:pPr marL="474979" lvl="1" indent="-237490" algn="just">
              <a:lnSpc>
                <a:spcPts val="3079"/>
              </a:lnSpc>
              <a:buFont typeface="Arial"/>
              <a:buChar char="•"/>
            </a:pPr>
            <a:r>
              <a:rPr lang="en-US" sz="2199">
                <a:solidFill>
                  <a:srgbClr val="000000"/>
                </a:solidFill>
                <a:latin typeface="BM Hanna"/>
              </a:rPr>
              <a:t>Emphasis on family of origin and birth order</a:t>
            </a:r>
          </a:p>
          <a:p>
            <a:pPr marL="474979" lvl="1" indent="-237490" algn="just">
              <a:lnSpc>
                <a:spcPts val="3079"/>
              </a:lnSpc>
              <a:buFont typeface="Arial"/>
              <a:buChar char="•"/>
            </a:pPr>
            <a:r>
              <a:rPr lang="en-US" sz="2199">
                <a:solidFill>
                  <a:srgbClr val="000000"/>
                </a:solidFill>
                <a:latin typeface="BM Hanna"/>
              </a:rPr>
              <a:t>Giving back to the community or world before myself or I could become inherently selfish </a:t>
            </a:r>
          </a:p>
          <a:p>
            <a:pPr marL="474979" lvl="1" indent="-237490" algn="just">
              <a:lnSpc>
                <a:spcPts val="3079"/>
              </a:lnSpc>
              <a:buFont typeface="Arial"/>
              <a:buChar char="•"/>
            </a:pPr>
            <a:r>
              <a:rPr lang="en-US" sz="2199">
                <a:solidFill>
                  <a:srgbClr val="000000"/>
                </a:solidFill>
                <a:latin typeface="BM Hanna"/>
              </a:rPr>
              <a:t>People are not born with being “good” but can be later in life with healthy mindset and goals </a:t>
            </a:r>
          </a:p>
          <a:p>
            <a:pPr algn="just">
              <a:lnSpc>
                <a:spcPts val="3079"/>
              </a:lnSpc>
            </a:pPr>
            <a:endParaRPr lang="en-US" sz="2199">
              <a:solidFill>
                <a:srgbClr val="000000"/>
              </a:solidFill>
              <a:latin typeface="BM Hanna"/>
            </a:endParaRPr>
          </a:p>
          <a:p>
            <a:pPr algn="just">
              <a:lnSpc>
                <a:spcPts val="3079"/>
              </a:lnSpc>
            </a:pPr>
            <a:r>
              <a:rPr lang="en-US" sz="2199">
                <a:solidFill>
                  <a:srgbClr val="000000"/>
                </a:solidFill>
                <a:latin typeface="BM Hanna"/>
              </a:rPr>
              <a:t>Super interesting commonalities:</a:t>
            </a:r>
          </a:p>
          <a:p>
            <a:pPr marL="474979" lvl="1" indent="-237490" algn="just">
              <a:lnSpc>
                <a:spcPts val="3079"/>
              </a:lnSpc>
              <a:buFont typeface="Arial"/>
              <a:buChar char="•"/>
            </a:pPr>
            <a:r>
              <a:rPr lang="en-US" sz="2199">
                <a:solidFill>
                  <a:srgbClr val="000000"/>
                </a:solidFill>
                <a:latin typeface="BM Hanna"/>
              </a:rPr>
              <a:t>I am also horrible at math and was told to focus on other studies until I “needed” math!</a:t>
            </a:r>
          </a:p>
          <a:p>
            <a:pPr marL="474979" lvl="1" indent="-237490" algn="just">
              <a:lnSpc>
                <a:spcPts val="3079"/>
              </a:lnSpc>
              <a:buFont typeface="Arial"/>
              <a:buChar char="•"/>
            </a:pPr>
            <a:r>
              <a:rPr lang="en-US" sz="2199">
                <a:solidFill>
                  <a:srgbClr val="000000"/>
                </a:solidFill>
                <a:latin typeface="BM Hanna"/>
              </a:rPr>
              <a:t>Rules do not bind me; they guide me </a:t>
            </a:r>
          </a:p>
          <a:p>
            <a:pPr marL="474979" lvl="1" indent="-237490" algn="just">
              <a:lnSpc>
                <a:spcPts val="3079"/>
              </a:lnSpc>
              <a:buFont typeface="Arial"/>
              <a:buChar char="•"/>
            </a:pPr>
            <a:r>
              <a:rPr lang="en-US" sz="2199">
                <a:solidFill>
                  <a:srgbClr val="000000"/>
                </a:solidFill>
                <a:latin typeface="BM Hanna"/>
              </a:rPr>
              <a:t>I was also hit by a car as a child! (Age 7 for me, Age 5 for Adler)</a:t>
            </a:r>
          </a:p>
          <a:p>
            <a:pPr algn="just">
              <a:lnSpc>
                <a:spcPts val="3079"/>
              </a:lnSpc>
            </a:pPr>
            <a:endParaRPr lang="en-US" sz="2199">
              <a:solidFill>
                <a:srgbClr val="000000"/>
              </a:solidFill>
              <a:latin typeface="BM Hanna"/>
            </a:endParaRPr>
          </a:p>
          <a:p>
            <a:pPr algn="just">
              <a:lnSpc>
                <a:spcPts val="3079"/>
              </a:lnSpc>
            </a:pPr>
            <a:endParaRPr lang="en-US" sz="2199">
              <a:solidFill>
                <a:srgbClr val="000000"/>
              </a:solidFill>
              <a:latin typeface="BM Hanna"/>
            </a:endParaRPr>
          </a:p>
          <a:p>
            <a:pPr algn="just">
              <a:lnSpc>
                <a:spcPts val="3079"/>
              </a:lnSpc>
            </a:pPr>
            <a:endParaRPr lang="en-US" sz="2199">
              <a:solidFill>
                <a:srgbClr val="000000"/>
              </a:solidFill>
              <a:latin typeface="BM Hanna"/>
            </a:endParaRPr>
          </a:p>
          <a:p>
            <a:pPr algn="just">
              <a:lnSpc>
                <a:spcPts val="3079"/>
              </a:lnSpc>
              <a:spcBef>
                <a:spcPct val="0"/>
              </a:spcBef>
            </a:pPr>
            <a:endParaRPr lang="en-US" sz="2199">
              <a:solidFill>
                <a:srgbClr val="000000"/>
              </a:solidFill>
              <a:latin typeface="BM Hanna"/>
            </a:endParaRPr>
          </a:p>
        </p:txBody>
      </p:sp>
      <p:sp>
        <p:nvSpPr>
          <p:cNvPr id="32" name="TextBox 32"/>
          <p:cNvSpPr txBox="1"/>
          <p:nvPr/>
        </p:nvSpPr>
        <p:spPr>
          <a:xfrm>
            <a:off x="2019644" y="7993581"/>
            <a:ext cx="4386514" cy="625475"/>
          </a:xfrm>
          <a:prstGeom prst="rect">
            <a:avLst/>
          </a:prstGeom>
        </p:spPr>
        <p:txBody>
          <a:bodyPr lIns="0" tIns="0" rIns="0" bIns="0" rtlCol="0" anchor="t">
            <a:spAutoFit/>
          </a:bodyPr>
          <a:lstStyle/>
          <a:p>
            <a:pPr algn="ctr">
              <a:lnSpc>
                <a:spcPts val="4900"/>
              </a:lnSpc>
            </a:pPr>
            <a:r>
              <a:rPr lang="en-US" sz="3500">
                <a:solidFill>
                  <a:srgbClr val="000000"/>
                </a:solidFill>
                <a:latin typeface="MiCracker TH"/>
              </a:rPr>
              <a:t>Alfred Adler</a:t>
            </a:r>
          </a:p>
        </p:txBody>
      </p:sp>
      <p:sp>
        <p:nvSpPr>
          <p:cNvPr id="33" name="TextBox 33"/>
          <p:cNvSpPr txBox="1"/>
          <p:nvPr/>
        </p:nvSpPr>
        <p:spPr>
          <a:xfrm rot="-77359">
            <a:off x="8489961" y="2195466"/>
            <a:ext cx="8997834"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ASPIRATIONS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2476667"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912948" y="-795766"/>
            <a:ext cx="10768499" cy="11878531"/>
            <a:chOff x="0" y="0"/>
            <a:chExt cx="2836148" cy="3128502"/>
          </a:xfrm>
        </p:grpSpPr>
        <p:sp>
          <p:nvSpPr>
            <p:cNvPr id="4" name="Freeform 4"/>
            <p:cNvSpPr/>
            <p:nvPr/>
          </p:nvSpPr>
          <p:spPr>
            <a:xfrm>
              <a:off x="0" y="0"/>
              <a:ext cx="2836148" cy="3128502"/>
            </a:xfrm>
            <a:custGeom>
              <a:avLst/>
              <a:gdLst/>
              <a:ahLst/>
              <a:cxnLst/>
              <a:rect l="l" t="t" r="r" b="b"/>
              <a:pathLst>
                <a:path w="2836148" h="3128502">
                  <a:moveTo>
                    <a:pt x="36666" y="0"/>
                  </a:moveTo>
                  <a:lnTo>
                    <a:pt x="2799482" y="0"/>
                  </a:lnTo>
                  <a:cubicBezTo>
                    <a:pt x="2809206" y="0"/>
                    <a:pt x="2818532" y="3863"/>
                    <a:pt x="2825409" y="10739"/>
                  </a:cubicBezTo>
                  <a:cubicBezTo>
                    <a:pt x="2832285" y="17615"/>
                    <a:pt x="2836148" y="26942"/>
                    <a:pt x="2836148" y="36666"/>
                  </a:cubicBezTo>
                  <a:lnTo>
                    <a:pt x="2836148" y="3091836"/>
                  </a:lnTo>
                  <a:cubicBezTo>
                    <a:pt x="2836148" y="3101560"/>
                    <a:pt x="2832285" y="3110887"/>
                    <a:pt x="2825409" y="3117763"/>
                  </a:cubicBezTo>
                  <a:cubicBezTo>
                    <a:pt x="2818532" y="3124639"/>
                    <a:pt x="2809206" y="3128502"/>
                    <a:pt x="2799482" y="3128502"/>
                  </a:cubicBezTo>
                  <a:lnTo>
                    <a:pt x="36666" y="3128502"/>
                  </a:lnTo>
                  <a:cubicBezTo>
                    <a:pt x="26942" y="3128502"/>
                    <a:pt x="17615" y="3124639"/>
                    <a:pt x="10739" y="3117763"/>
                  </a:cubicBezTo>
                  <a:cubicBezTo>
                    <a:pt x="3863" y="3110887"/>
                    <a:pt x="0" y="3101560"/>
                    <a:pt x="0" y="3091836"/>
                  </a:cubicBezTo>
                  <a:lnTo>
                    <a:pt x="0" y="36666"/>
                  </a:lnTo>
                  <a:cubicBezTo>
                    <a:pt x="0" y="26942"/>
                    <a:pt x="3863" y="17615"/>
                    <a:pt x="10739" y="10739"/>
                  </a:cubicBezTo>
                  <a:cubicBezTo>
                    <a:pt x="17615" y="3863"/>
                    <a:pt x="26942" y="0"/>
                    <a:pt x="36666" y="0"/>
                  </a:cubicBezTo>
                  <a:close/>
                </a:path>
              </a:pathLst>
            </a:custGeom>
            <a:solidFill>
              <a:srgbClr val="9DC7E7"/>
            </a:solidFill>
            <a:ln w="47625" cap="rnd">
              <a:solidFill>
                <a:srgbClr val="000000"/>
              </a:solidFill>
              <a:prstDash val="solid"/>
              <a:round/>
            </a:ln>
          </p:spPr>
          <p:txBody>
            <a:bodyPr/>
            <a:lstStyle/>
            <a:p>
              <a:endParaRPr lang="en-US"/>
            </a:p>
          </p:txBody>
        </p:sp>
        <p:sp>
          <p:nvSpPr>
            <p:cNvPr id="5" name="TextBox 5"/>
            <p:cNvSpPr txBox="1"/>
            <p:nvPr/>
          </p:nvSpPr>
          <p:spPr>
            <a:xfrm>
              <a:off x="0" y="-57150"/>
              <a:ext cx="2836148" cy="3185652"/>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7523902" y="1687499"/>
            <a:ext cx="10096544" cy="1953148"/>
            <a:chOff x="0" y="0"/>
            <a:chExt cx="2659172" cy="514409"/>
          </a:xfrm>
        </p:grpSpPr>
        <p:sp>
          <p:nvSpPr>
            <p:cNvPr id="7" name="Freeform 7"/>
            <p:cNvSpPr/>
            <p:nvPr/>
          </p:nvSpPr>
          <p:spPr>
            <a:xfrm>
              <a:off x="0" y="0"/>
              <a:ext cx="2659172" cy="514409"/>
            </a:xfrm>
            <a:custGeom>
              <a:avLst/>
              <a:gdLst/>
              <a:ahLst/>
              <a:cxnLst/>
              <a:rect l="l" t="t" r="r" b="b"/>
              <a:pathLst>
                <a:path w="2659172" h="514409">
                  <a:moveTo>
                    <a:pt x="75145" y="0"/>
                  </a:moveTo>
                  <a:lnTo>
                    <a:pt x="2584027" y="0"/>
                  </a:lnTo>
                  <a:cubicBezTo>
                    <a:pt x="2625529" y="0"/>
                    <a:pt x="2659172" y="33644"/>
                    <a:pt x="2659172" y="75145"/>
                  </a:cubicBezTo>
                  <a:lnTo>
                    <a:pt x="2659172" y="439264"/>
                  </a:lnTo>
                  <a:cubicBezTo>
                    <a:pt x="2659172" y="480766"/>
                    <a:pt x="2625529" y="514409"/>
                    <a:pt x="2584027" y="514409"/>
                  </a:cubicBezTo>
                  <a:lnTo>
                    <a:pt x="75145" y="514409"/>
                  </a:lnTo>
                  <a:cubicBezTo>
                    <a:pt x="33644" y="514409"/>
                    <a:pt x="0" y="480766"/>
                    <a:pt x="0" y="439264"/>
                  </a:cubicBezTo>
                  <a:lnTo>
                    <a:pt x="0" y="75145"/>
                  </a:lnTo>
                  <a:cubicBezTo>
                    <a:pt x="0" y="33644"/>
                    <a:pt x="33644" y="0"/>
                    <a:pt x="75145" y="0"/>
                  </a:cubicBezTo>
                  <a:close/>
                </a:path>
              </a:pathLst>
            </a:custGeom>
            <a:solidFill>
              <a:srgbClr val="F8B9B8"/>
            </a:solidFill>
            <a:ln w="47625" cap="rnd">
              <a:solidFill>
                <a:srgbClr val="000000"/>
              </a:solidFill>
              <a:prstDash val="solid"/>
              <a:round/>
            </a:ln>
          </p:spPr>
          <p:txBody>
            <a:bodyPr/>
            <a:lstStyle/>
            <a:p>
              <a:endParaRPr lang="en-US"/>
            </a:p>
          </p:txBody>
        </p:sp>
        <p:sp>
          <p:nvSpPr>
            <p:cNvPr id="8" name="TextBox 8"/>
            <p:cNvSpPr txBox="1"/>
            <p:nvPr/>
          </p:nvSpPr>
          <p:spPr>
            <a:xfrm>
              <a:off x="0" y="-57150"/>
              <a:ext cx="2659172" cy="571559"/>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a:off x="1827581" y="2552013"/>
            <a:ext cx="4667702" cy="5182975"/>
            <a:chOff x="0" y="0"/>
            <a:chExt cx="660400" cy="733302"/>
          </a:xfrm>
        </p:grpSpPr>
        <p:sp>
          <p:nvSpPr>
            <p:cNvPr id="10" name="Freeform 10"/>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11" name="TextBox 11"/>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12" name="Group 12"/>
          <p:cNvGrpSpPr/>
          <p:nvPr/>
        </p:nvGrpSpPr>
        <p:grpSpPr>
          <a:xfrm>
            <a:off x="1863911" y="2592353"/>
            <a:ext cx="4595042" cy="5102294"/>
            <a:chOff x="0" y="0"/>
            <a:chExt cx="660400" cy="733302"/>
          </a:xfrm>
        </p:grpSpPr>
        <p:sp>
          <p:nvSpPr>
            <p:cNvPr id="13" name="Freeform 13"/>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F8B9B8"/>
            </a:solidFill>
          </p:spPr>
          <p:txBody>
            <a:bodyPr/>
            <a:lstStyle/>
            <a:p>
              <a:endParaRPr lang="en-US"/>
            </a:p>
          </p:txBody>
        </p:sp>
        <p:sp>
          <p:nvSpPr>
            <p:cNvPr id="14" name="TextBox 14"/>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15" name="Group 15"/>
          <p:cNvGrpSpPr/>
          <p:nvPr/>
        </p:nvGrpSpPr>
        <p:grpSpPr>
          <a:xfrm>
            <a:off x="2075240" y="2854225"/>
            <a:ext cx="4172383" cy="4632977"/>
            <a:chOff x="0" y="0"/>
            <a:chExt cx="660400" cy="733302"/>
          </a:xfrm>
        </p:grpSpPr>
        <p:sp>
          <p:nvSpPr>
            <p:cNvPr id="16" name="Freeform 16"/>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17" name="TextBox 17"/>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18" name="Group 18"/>
          <p:cNvGrpSpPr/>
          <p:nvPr/>
        </p:nvGrpSpPr>
        <p:grpSpPr>
          <a:xfrm>
            <a:off x="2100655" y="2936567"/>
            <a:ext cx="4121554" cy="4468294"/>
            <a:chOff x="0" y="0"/>
            <a:chExt cx="5857240" cy="6350000"/>
          </a:xfrm>
        </p:grpSpPr>
        <p:sp>
          <p:nvSpPr>
            <p:cNvPr id="19" name="Freeform 19"/>
            <p:cNvSpPr/>
            <p:nvPr/>
          </p:nvSpPr>
          <p:spPr>
            <a:xfrm>
              <a:off x="0" y="0"/>
              <a:ext cx="5857240" cy="6350000"/>
            </a:xfrm>
            <a:custGeom>
              <a:avLst/>
              <a:gdLst/>
              <a:ahLst/>
              <a:cxnLst/>
              <a:rect l="l" t="t" r="r" b="b"/>
              <a:pathLst>
                <a:path w="5857240" h="6350000">
                  <a:moveTo>
                    <a:pt x="2928620" y="0"/>
                  </a:moveTo>
                  <a:cubicBezTo>
                    <a:pt x="4546600" y="0"/>
                    <a:pt x="5857240" y="1310640"/>
                    <a:pt x="5857240" y="2928620"/>
                  </a:cubicBezTo>
                  <a:lnTo>
                    <a:pt x="5857240" y="6350000"/>
                  </a:lnTo>
                  <a:lnTo>
                    <a:pt x="0" y="6350000"/>
                  </a:lnTo>
                  <a:lnTo>
                    <a:pt x="0" y="2928620"/>
                  </a:lnTo>
                  <a:cubicBezTo>
                    <a:pt x="0" y="1310640"/>
                    <a:pt x="1310640" y="0"/>
                    <a:pt x="2928620" y="0"/>
                  </a:cubicBezTo>
                  <a:close/>
                </a:path>
              </a:pathLst>
            </a:custGeom>
            <a:blipFill>
              <a:blip r:embed="rId4"/>
              <a:stretch>
                <a:fillRect t="-19180" b="-19180"/>
              </a:stretch>
            </a:blipFill>
          </p:spPr>
          <p:txBody>
            <a:bodyPr/>
            <a:lstStyle/>
            <a:p>
              <a:endParaRPr lang="en-US"/>
            </a:p>
          </p:txBody>
        </p:sp>
      </p:grpSp>
      <p:sp>
        <p:nvSpPr>
          <p:cNvPr id="20" name="Freeform 20"/>
          <p:cNvSpPr/>
          <p:nvPr/>
        </p:nvSpPr>
        <p:spPr>
          <a:xfrm>
            <a:off x="1613315" y="5209208"/>
            <a:ext cx="923850" cy="1539751"/>
          </a:xfrm>
          <a:custGeom>
            <a:avLst/>
            <a:gdLst/>
            <a:ahLst/>
            <a:cxnLst/>
            <a:rect l="l" t="t" r="r" b="b"/>
            <a:pathLst>
              <a:path w="923850" h="1539751">
                <a:moveTo>
                  <a:pt x="0" y="0"/>
                </a:moveTo>
                <a:lnTo>
                  <a:pt x="923851" y="0"/>
                </a:lnTo>
                <a:lnTo>
                  <a:pt x="923851" y="1539751"/>
                </a:lnTo>
                <a:lnTo>
                  <a:pt x="0" y="15397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flipH="1">
            <a:off x="5734883" y="4359219"/>
            <a:ext cx="941137" cy="1568561"/>
          </a:xfrm>
          <a:custGeom>
            <a:avLst/>
            <a:gdLst/>
            <a:ahLst/>
            <a:cxnLst/>
            <a:rect l="l" t="t" r="r" b="b"/>
            <a:pathLst>
              <a:path w="941137" h="1568561">
                <a:moveTo>
                  <a:pt x="941137" y="0"/>
                </a:moveTo>
                <a:lnTo>
                  <a:pt x="0" y="0"/>
                </a:lnTo>
                <a:lnTo>
                  <a:pt x="0" y="1568562"/>
                </a:lnTo>
                <a:lnTo>
                  <a:pt x="941137" y="1568562"/>
                </a:lnTo>
                <a:lnTo>
                  <a:pt x="9411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flipH="1" flipV="1">
            <a:off x="-884807" y="8345111"/>
            <a:ext cx="3827014" cy="1286834"/>
          </a:xfrm>
          <a:custGeom>
            <a:avLst/>
            <a:gdLst/>
            <a:ahLst/>
            <a:cxnLst/>
            <a:rect l="l" t="t" r="r" b="b"/>
            <a:pathLst>
              <a:path w="3827014" h="1286834">
                <a:moveTo>
                  <a:pt x="3827014" y="1286834"/>
                </a:moveTo>
                <a:lnTo>
                  <a:pt x="0" y="1286834"/>
                </a:lnTo>
                <a:lnTo>
                  <a:pt x="0" y="0"/>
                </a:lnTo>
                <a:lnTo>
                  <a:pt x="3827014" y="0"/>
                </a:lnTo>
                <a:lnTo>
                  <a:pt x="3827014" y="128683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a:off x="14738749" y="8229600"/>
            <a:ext cx="5041103" cy="4114800"/>
          </a:xfrm>
          <a:custGeom>
            <a:avLst/>
            <a:gdLst/>
            <a:ahLst/>
            <a:cxnLst/>
            <a:rect l="l" t="t" r="r" b="b"/>
            <a:pathLst>
              <a:path w="5041103" h="4114800">
                <a:moveTo>
                  <a:pt x="0" y="0"/>
                </a:moveTo>
                <a:lnTo>
                  <a:pt x="5041102" y="0"/>
                </a:lnTo>
                <a:lnTo>
                  <a:pt x="504110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a:off x="15345793" y="242313"/>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flipH="1" flipV="1">
            <a:off x="-1491851" y="-2057400"/>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4887001" y="6296778"/>
            <a:ext cx="2636901" cy="1438210"/>
          </a:xfrm>
          <a:custGeom>
            <a:avLst/>
            <a:gdLst/>
            <a:ahLst/>
            <a:cxnLst/>
            <a:rect l="l" t="t" r="r" b="b"/>
            <a:pathLst>
              <a:path w="2636901" h="1438210">
                <a:moveTo>
                  <a:pt x="0" y="0"/>
                </a:moveTo>
                <a:lnTo>
                  <a:pt x="2636901" y="0"/>
                </a:lnTo>
                <a:lnTo>
                  <a:pt x="2636901" y="1438209"/>
                </a:lnTo>
                <a:lnTo>
                  <a:pt x="0" y="14382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Freeform 27"/>
          <p:cNvSpPr/>
          <p:nvPr/>
        </p:nvSpPr>
        <p:spPr>
          <a:xfrm>
            <a:off x="601353" y="2685711"/>
            <a:ext cx="2938264" cy="1909872"/>
          </a:xfrm>
          <a:custGeom>
            <a:avLst/>
            <a:gdLst/>
            <a:ahLst/>
            <a:cxnLst/>
            <a:rect l="l" t="t" r="r" b="b"/>
            <a:pathLst>
              <a:path w="2938264" h="1909872">
                <a:moveTo>
                  <a:pt x="0" y="0"/>
                </a:moveTo>
                <a:lnTo>
                  <a:pt x="2938264" y="0"/>
                </a:lnTo>
                <a:lnTo>
                  <a:pt x="2938264" y="1909871"/>
                </a:lnTo>
                <a:lnTo>
                  <a:pt x="0" y="190987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 name="TextBox 28"/>
          <p:cNvSpPr txBox="1"/>
          <p:nvPr/>
        </p:nvSpPr>
        <p:spPr>
          <a:xfrm>
            <a:off x="7757565" y="1700175"/>
            <a:ext cx="9629218"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INTRODUCTING</a:t>
            </a:r>
          </a:p>
        </p:txBody>
      </p:sp>
      <p:grpSp>
        <p:nvGrpSpPr>
          <p:cNvPr id="29" name="Group 29"/>
          <p:cNvGrpSpPr/>
          <p:nvPr/>
        </p:nvGrpSpPr>
        <p:grpSpPr>
          <a:xfrm rot="-95964">
            <a:off x="8667142" y="3346348"/>
            <a:ext cx="7883537" cy="2840963"/>
            <a:chOff x="0" y="0"/>
            <a:chExt cx="2076322" cy="748237"/>
          </a:xfrm>
        </p:grpSpPr>
        <p:sp>
          <p:nvSpPr>
            <p:cNvPr id="30" name="Freeform 30"/>
            <p:cNvSpPr/>
            <p:nvPr/>
          </p:nvSpPr>
          <p:spPr>
            <a:xfrm>
              <a:off x="0" y="0"/>
              <a:ext cx="2076322" cy="748237"/>
            </a:xfrm>
            <a:custGeom>
              <a:avLst/>
              <a:gdLst/>
              <a:ahLst/>
              <a:cxnLst/>
              <a:rect l="l" t="t" r="r" b="b"/>
              <a:pathLst>
                <a:path w="2076322" h="748237">
                  <a:moveTo>
                    <a:pt x="96240" y="0"/>
                  </a:moveTo>
                  <a:lnTo>
                    <a:pt x="1980083" y="0"/>
                  </a:lnTo>
                  <a:cubicBezTo>
                    <a:pt x="2005607" y="0"/>
                    <a:pt x="2030086" y="10139"/>
                    <a:pt x="2048134" y="28188"/>
                  </a:cubicBezTo>
                  <a:cubicBezTo>
                    <a:pt x="2066183" y="46236"/>
                    <a:pt x="2076322" y="70715"/>
                    <a:pt x="2076322" y="96240"/>
                  </a:cubicBezTo>
                  <a:lnTo>
                    <a:pt x="2076322" y="651998"/>
                  </a:lnTo>
                  <a:cubicBezTo>
                    <a:pt x="2076322" y="677522"/>
                    <a:pt x="2066183" y="702001"/>
                    <a:pt x="2048134" y="720049"/>
                  </a:cubicBezTo>
                  <a:cubicBezTo>
                    <a:pt x="2030086" y="738098"/>
                    <a:pt x="2005607" y="748237"/>
                    <a:pt x="1980083" y="748237"/>
                  </a:cubicBezTo>
                  <a:lnTo>
                    <a:pt x="96240" y="748237"/>
                  </a:lnTo>
                  <a:cubicBezTo>
                    <a:pt x="43088" y="748237"/>
                    <a:pt x="0" y="705149"/>
                    <a:pt x="0" y="651998"/>
                  </a:cubicBezTo>
                  <a:lnTo>
                    <a:pt x="0" y="96240"/>
                  </a:lnTo>
                  <a:cubicBezTo>
                    <a:pt x="0" y="43088"/>
                    <a:pt x="43088" y="0"/>
                    <a:pt x="96240" y="0"/>
                  </a:cubicBezTo>
                  <a:close/>
                </a:path>
              </a:pathLst>
            </a:custGeom>
            <a:solidFill>
              <a:srgbClr val="FCD672"/>
            </a:solidFill>
            <a:ln w="47625" cap="rnd">
              <a:solidFill>
                <a:srgbClr val="000000"/>
              </a:solidFill>
              <a:prstDash val="solid"/>
              <a:round/>
            </a:ln>
          </p:spPr>
          <p:txBody>
            <a:bodyPr/>
            <a:lstStyle/>
            <a:p>
              <a:endParaRPr lang="en-US"/>
            </a:p>
          </p:txBody>
        </p:sp>
        <p:sp>
          <p:nvSpPr>
            <p:cNvPr id="31" name="TextBox 31"/>
            <p:cNvSpPr txBox="1"/>
            <p:nvPr/>
          </p:nvSpPr>
          <p:spPr>
            <a:xfrm>
              <a:off x="0" y="-57150"/>
              <a:ext cx="2076322" cy="805387"/>
            </a:xfrm>
            <a:prstGeom prst="rect">
              <a:avLst/>
            </a:prstGeom>
          </p:spPr>
          <p:txBody>
            <a:bodyPr lIns="50800" tIns="50800" rIns="50800" bIns="50800" rtlCol="0" anchor="ctr"/>
            <a:lstStyle/>
            <a:p>
              <a:pPr algn="ctr">
                <a:lnSpc>
                  <a:spcPts val="3079"/>
                </a:lnSpc>
              </a:pPr>
              <a:endParaRPr/>
            </a:p>
          </p:txBody>
        </p:sp>
      </p:grpSp>
      <p:sp>
        <p:nvSpPr>
          <p:cNvPr id="32" name="Freeform 32"/>
          <p:cNvSpPr/>
          <p:nvPr/>
        </p:nvSpPr>
        <p:spPr>
          <a:xfrm>
            <a:off x="3115446" y="8179978"/>
            <a:ext cx="1891346" cy="1617101"/>
          </a:xfrm>
          <a:custGeom>
            <a:avLst/>
            <a:gdLst/>
            <a:ahLst/>
            <a:cxnLst/>
            <a:rect l="l" t="t" r="r" b="b"/>
            <a:pathLst>
              <a:path w="1891346" h="1617101">
                <a:moveTo>
                  <a:pt x="0" y="0"/>
                </a:moveTo>
                <a:lnTo>
                  <a:pt x="1891346" y="0"/>
                </a:lnTo>
                <a:lnTo>
                  <a:pt x="1891346" y="1617101"/>
                </a:lnTo>
                <a:lnTo>
                  <a:pt x="0" y="161710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3" name="TextBox 33"/>
          <p:cNvSpPr txBox="1"/>
          <p:nvPr/>
        </p:nvSpPr>
        <p:spPr>
          <a:xfrm rot="-83135">
            <a:off x="8286824" y="3660366"/>
            <a:ext cx="8638986" cy="211455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BM Hanna"/>
              </a:rPr>
              <a:t>Kayla Marie (Cordone)Newkirk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2476667"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912948" y="-795766"/>
            <a:ext cx="10768499" cy="11878531"/>
            <a:chOff x="0" y="0"/>
            <a:chExt cx="2836148" cy="3128502"/>
          </a:xfrm>
        </p:grpSpPr>
        <p:sp>
          <p:nvSpPr>
            <p:cNvPr id="4" name="Freeform 4"/>
            <p:cNvSpPr/>
            <p:nvPr/>
          </p:nvSpPr>
          <p:spPr>
            <a:xfrm>
              <a:off x="0" y="0"/>
              <a:ext cx="2836148" cy="3128502"/>
            </a:xfrm>
            <a:custGeom>
              <a:avLst/>
              <a:gdLst/>
              <a:ahLst/>
              <a:cxnLst/>
              <a:rect l="l" t="t" r="r" b="b"/>
              <a:pathLst>
                <a:path w="2836148" h="3128502">
                  <a:moveTo>
                    <a:pt x="36666" y="0"/>
                  </a:moveTo>
                  <a:lnTo>
                    <a:pt x="2799482" y="0"/>
                  </a:lnTo>
                  <a:cubicBezTo>
                    <a:pt x="2809206" y="0"/>
                    <a:pt x="2818532" y="3863"/>
                    <a:pt x="2825409" y="10739"/>
                  </a:cubicBezTo>
                  <a:cubicBezTo>
                    <a:pt x="2832285" y="17615"/>
                    <a:pt x="2836148" y="26942"/>
                    <a:pt x="2836148" y="36666"/>
                  </a:cubicBezTo>
                  <a:lnTo>
                    <a:pt x="2836148" y="3091836"/>
                  </a:lnTo>
                  <a:cubicBezTo>
                    <a:pt x="2836148" y="3101560"/>
                    <a:pt x="2832285" y="3110887"/>
                    <a:pt x="2825409" y="3117763"/>
                  </a:cubicBezTo>
                  <a:cubicBezTo>
                    <a:pt x="2818532" y="3124639"/>
                    <a:pt x="2809206" y="3128502"/>
                    <a:pt x="2799482" y="3128502"/>
                  </a:cubicBezTo>
                  <a:lnTo>
                    <a:pt x="36666" y="3128502"/>
                  </a:lnTo>
                  <a:cubicBezTo>
                    <a:pt x="26942" y="3128502"/>
                    <a:pt x="17615" y="3124639"/>
                    <a:pt x="10739" y="3117763"/>
                  </a:cubicBezTo>
                  <a:cubicBezTo>
                    <a:pt x="3863" y="3110887"/>
                    <a:pt x="0" y="3101560"/>
                    <a:pt x="0" y="3091836"/>
                  </a:cubicBezTo>
                  <a:lnTo>
                    <a:pt x="0" y="36666"/>
                  </a:lnTo>
                  <a:cubicBezTo>
                    <a:pt x="0" y="26942"/>
                    <a:pt x="3863" y="17615"/>
                    <a:pt x="10739" y="10739"/>
                  </a:cubicBezTo>
                  <a:cubicBezTo>
                    <a:pt x="17615" y="3863"/>
                    <a:pt x="26942" y="0"/>
                    <a:pt x="36666" y="0"/>
                  </a:cubicBezTo>
                  <a:close/>
                </a:path>
              </a:pathLst>
            </a:custGeom>
            <a:solidFill>
              <a:srgbClr val="9DC7E7"/>
            </a:solidFill>
            <a:ln w="47625" cap="rnd">
              <a:solidFill>
                <a:srgbClr val="000000"/>
              </a:solidFill>
              <a:prstDash val="solid"/>
              <a:round/>
            </a:ln>
          </p:spPr>
          <p:txBody>
            <a:bodyPr/>
            <a:lstStyle/>
            <a:p>
              <a:endParaRPr lang="en-US"/>
            </a:p>
          </p:txBody>
        </p:sp>
        <p:sp>
          <p:nvSpPr>
            <p:cNvPr id="5" name="TextBox 5"/>
            <p:cNvSpPr txBox="1"/>
            <p:nvPr/>
          </p:nvSpPr>
          <p:spPr>
            <a:xfrm>
              <a:off x="0" y="-57150"/>
              <a:ext cx="2836148" cy="3185652"/>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6676020" y="1687499"/>
            <a:ext cx="11611980" cy="1953148"/>
            <a:chOff x="0" y="0"/>
            <a:chExt cx="3058299" cy="514409"/>
          </a:xfrm>
        </p:grpSpPr>
        <p:sp>
          <p:nvSpPr>
            <p:cNvPr id="7" name="Freeform 7"/>
            <p:cNvSpPr/>
            <p:nvPr/>
          </p:nvSpPr>
          <p:spPr>
            <a:xfrm>
              <a:off x="0" y="0"/>
              <a:ext cx="3058299" cy="514409"/>
            </a:xfrm>
            <a:custGeom>
              <a:avLst/>
              <a:gdLst/>
              <a:ahLst/>
              <a:cxnLst/>
              <a:rect l="l" t="t" r="r" b="b"/>
              <a:pathLst>
                <a:path w="3058299" h="514409">
                  <a:moveTo>
                    <a:pt x="65338" y="0"/>
                  </a:moveTo>
                  <a:lnTo>
                    <a:pt x="2992961" y="0"/>
                  </a:lnTo>
                  <a:cubicBezTo>
                    <a:pt x="3029046" y="0"/>
                    <a:pt x="3058299" y="29253"/>
                    <a:pt x="3058299" y="65338"/>
                  </a:cubicBezTo>
                  <a:lnTo>
                    <a:pt x="3058299" y="449071"/>
                  </a:lnTo>
                  <a:cubicBezTo>
                    <a:pt x="3058299" y="485156"/>
                    <a:pt x="3029046" y="514409"/>
                    <a:pt x="2992961" y="514409"/>
                  </a:cubicBezTo>
                  <a:lnTo>
                    <a:pt x="65338" y="514409"/>
                  </a:lnTo>
                  <a:cubicBezTo>
                    <a:pt x="29253" y="514409"/>
                    <a:pt x="0" y="485156"/>
                    <a:pt x="0" y="449071"/>
                  </a:cubicBezTo>
                  <a:lnTo>
                    <a:pt x="0" y="65338"/>
                  </a:lnTo>
                  <a:cubicBezTo>
                    <a:pt x="0" y="29253"/>
                    <a:pt x="29253" y="0"/>
                    <a:pt x="65338" y="0"/>
                  </a:cubicBezTo>
                  <a:close/>
                </a:path>
              </a:pathLst>
            </a:custGeom>
            <a:solidFill>
              <a:srgbClr val="F8B9B8"/>
            </a:solidFill>
            <a:ln w="47625" cap="rnd">
              <a:solidFill>
                <a:srgbClr val="000000"/>
              </a:solidFill>
              <a:prstDash val="solid"/>
              <a:round/>
            </a:ln>
          </p:spPr>
          <p:txBody>
            <a:bodyPr/>
            <a:lstStyle/>
            <a:p>
              <a:endParaRPr lang="en-US"/>
            </a:p>
          </p:txBody>
        </p:sp>
        <p:sp>
          <p:nvSpPr>
            <p:cNvPr id="8" name="TextBox 8"/>
            <p:cNvSpPr txBox="1"/>
            <p:nvPr/>
          </p:nvSpPr>
          <p:spPr>
            <a:xfrm>
              <a:off x="0" y="-57150"/>
              <a:ext cx="3058299" cy="571559"/>
            </a:xfrm>
            <a:prstGeom prst="rect">
              <a:avLst/>
            </a:prstGeom>
          </p:spPr>
          <p:txBody>
            <a:bodyPr lIns="50800" tIns="50800" rIns="50800" bIns="50800" rtlCol="0" anchor="ctr"/>
            <a:lstStyle/>
            <a:p>
              <a:pPr algn="ctr">
                <a:lnSpc>
                  <a:spcPts val="3079"/>
                </a:lnSpc>
              </a:pPr>
              <a:endParaRPr/>
            </a:p>
          </p:txBody>
        </p:sp>
      </p:grpSp>
      <p:sp>
        <p:nvSpPr>
          <p:cNvPr id="9" name="TextBox 9"/>
          <p:cNvSpPr txBox="1"/>
          <p:nvPr/>
        </p:nvSpPr>
        <p:spPr>
          <a:xfrm>
            <a:off x="8265297" y="6028924"/>
            <a:ext cx="9095894" cy="2849880"/>
          </a:xfrm>
          <a:prstGeom prst="rect">
            <a:avLst/>
          </a:prstGeom>
        </p:spPr>
        <p:txBody>
          <a:bodyPr lIns="0" tIns="0" rIns="0" bIns="0" rtlCol="0" anchor="t">
            <a:spAutoFit/>
          </a:bodyPr>
          <a:lstStyle/>
          <a:p>
            <a:pPr algn="just">
              <a:lnSpc>
                <a:spcPts val="3299"/>
              </a:lnSpc>
            </a:pPr>
            <a:r>
              <a:rPr lang="en-US" sz="2199">
                <a:solidFill>
                  <a:srgbClr val="000000"/>
                </a:solidFill>
                <a:latin typeface="BM Hanna"/>
              </a:rPr>
              <a:t>Family of consisting of:</a:t>
            </a:r>
          </a:p>
          <a:p>
            <a:pPr algn="just">
              <a:lnSpc>
                <a:spcPts val="3299"/>
              </a:lnSpc>
            </a:pPr>
            <a:endParaRPr lang="en-US" sz="2199">
              <a:solidFill>
                <a:srgbClr val="000000"/>
              </a:solidFill>
              <a:latin typeface="BM Hanna"/>
            </a:endParaRPr>
          </a:p>
          <a:p>
            <a:pPr marL="474979" lvl="1" indent="-237490" algn="just">
              <a:lnSpc>
                <a:spcPts val="3299"/>
              </a:lnSpc>
              <a:buFont typeface="Arial"/>
              <a:buChar char="•"/>
            </a:pPr>
            <a:r>
              <a:rPr lang="en-US" sz="2199">
                <a:solidFill>
                  <a:srgbClr val="000000"/>
                </a:solidFill>
                <a:latin typeface="BM Hanna"/>
              </a:rPr>
              <a:t>Shannon (mom)</a:t>
            </a:r>
          </a:p>
          <a:p>
            <a:pPr marL="474979" lvl="1" indent="-237490" algn="just">
              <a:lnSpc>
                <a:spcPts val="3299"/>
              </a:lnSpc>
              <a:buFont typeface="Arial"/>
              <a:buChar char="•"/>
            </a:pPr>
            <a:r>
              <a:rPr lang="en-US" sz="2199">
                <a:solidFill>
                  <a:srgbClr val="000000"/>
                </a:solidFill>
                <a:latin typeface="BM Hanna"/>
              </a:rPr>
              <a:t>Joel (dad)</a:t>
            </a:r>
          </a:p>
          <a:p>
            <a:pPr marL="474979" lvl="1" indent="-237490" algn="just">
              <a:lnSpc>
                <a:spcPts val="3299"/>
              </a:lnSpc>
              <a:buFont typeface="Arial"/>
              <a:buChar char="•"/>
            </a:pPr>
            <a:r>
              <a:rPr lang="en-US" sz="2199">
                <a:solidFill>
                  <a:srgbClr val="000000"/>
                </a:solidFill>
                <a:latin typeface="BM Hanna"/>
              </a:rPr>
              <a:t>Megan (older sister)</a:t>
            </a:r>
          </a:p>
          <a:p>
            <a:pPr marL="474979" lvl="1" indent="-237490" algn="just">
              <a:lnSpc>
                <a:spcPts val="3299"/>
              </a:lnSpc>
              <a:buFont typeface="Arial"/>
              <a:buChar char="•"/>
            </a:pPr>
            <a:r>
              <a:rPr lang="en-US" sz="2199">
                <a:solidFill>
                  <a:srgbClr val="000000"/>
                </a:solidFill>
                <a:latin typeface="BM Hanna"/>
              </a:rPr>
              <a:t>AJ (twin brother)</a:t>
            </a:r>
          </a:p>
          <a:p>
            <a:pPr marL="474979" lvl="1" indent="-237490" algn="just">
              <a:lnSpc>
                <a:spcPts val="3299"/>
              </a:lnSpc>
              <a:buFont typeface="Arial"/>
              <a:buChar char="•"/>
            </a:pPr>
            <a:r>
              <a:rPr lang="en-US" sz="2199">
                <a:solidFill>
                  <a:srgbClr val="000000"/>
                </a:solidFill>
                <a:latin typeface="BM Hanna"/>
              </a:rPr>
              <a:t>Me</a:t>
            </a:r>
          </a:p>
        </p:txBody>
      </p:sp>
      <p:grpSp>
        <p:nvGrpSpPr>
          <p:cNvPr id="10" name="Group 10"/>
          <p:cNvGrpSpPr/>
          <p:nvPr/>
        </p:nvGrpSpPr>
        <p:grpSpPr>
          <a:xfrm>
            <a:off x="1827581" y="2552013"/>
            <a:ext cx="4667702" cy="5182975"/>
            <a:chOff x="0" y="0"/>
            <a:chExt cx="660400" cy="733302"/>
          </a:xfrm>
        </p:grpSpPr>
        <p:sp>
          <p:nvSpPr>
            <p:cNvPr id="11" name="Freeform 11"/>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12" name="TextBox 12"/>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13" name="Group 13"/>
          <p:cNvGrpSpPr/>
          <p:nvPr/>
        </p:nvGrpSpPr>
        <p:grpSpPr>
          <a:xfrm>
            <a:off x="1863911" y="2592353"/>
            <a:ext cx="4595042" cy="5102294"/>
            <a:chOff x="0" y="0"/>
            <a:chExt cx="660400" cy="733302"/>
          </a:xfrm>
        </p:grpSpPr>
        <p:sp>
          <p:nvSpPr>
            <p:cNvPr id="14" name="Freeform 14"/>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F8B9B8"/>
            </a:solidFill>
          </p:spPr>
          <p:txBody>
            <a:bodyPr/>
            <a:lstStyle/>
            <a:p>
              <a:endParaRPr lang="en-US"/>
            </a:p>
          </p:txBody>
        </p:sp>
        <p:sp>
          <p:nvSpPr>
            <p:cNvPr id="15" name="TextBox 15"/>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16" name="Group 16"/>
          <p:cNvGrpSpPr/>
          <p:nvPr/>
        </p:nvGrpSpPr>
        <p:grpSpPr>
          <a:xfrm>
            <a:off x="2075240" y="2854225"/>
            <a:ext cx="4172383" cy="4632977"/>
            <a:chOff x="0" y="0"/>
            <a:chExt cx="660400" cy="733302"/>
          </a:xfrm>
        </p:grpSpPr>
        <p:sp>
          <p:nvSpPr>
            <p:cNvPr id="17" name="Freeform 17"/>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18" name="TextBox 18"/>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19" name="Group 19"/>
          <p:cNvGrpSpPr/>
          <p:nvPr/>
        </p:nvGrpSpPr>
        <p:grpSpPr>
          <a:xfrm>
            <a:off x="2100655" y="2936567"/>
            <a:ext cx="4121554" cy="4468294"/>
            <a:chOff x="0" y="0"/>
            <a:chExt cx="5857240" cy="6350000"/>
          </a:xfrm>
        </p:grpSpPr>
        <p:sp>
          <p:nvSpPr>
            <p:cNvPr id="20" name="Freeform 20"/>
            <p:cNvSpPr/>
            <p:nvPr/>
          </p:nvSpPr>
          <p:spPr>
            <a:xfrm>
              <a:off x="0" y="0"/>
              <a:ext cx="5857240" cy="6350000"/>
            </a:xfrm>
            <a:custGeom>
              <a:avLst/>
              <a:gdLst/>
              <a:ahLst/>
              <a:cxnLst/>
              <a:rect l="l" t="t" r="r" b="b"/>
              <a:pathLst>
                <a:path w="5857240" h="6350000">
                  <a:moveTo>
                    <a:pt x="2928620" y="0"/>
                  </a:moveTo>
                  <a:cubicBezTo>
                    <a:pt x="4546600" y="0"/>
                    <a:pt x="5857240" y="1310640"/>
                    <a:pt x="5857240" y="2928620"/>
                  </a:cubicBezTo>
                  <a:lnTo>
                    <a:pt x="5857240" y="6350000"/>
                  </a:lnTo>
                  <a:lnTo>
                    <a:pt x="0" y="6350000"/>
                  </a:lnTo>
                  <a:lnTo>
                    <a:pt x="0" y="2928620"/>
                  </a:lnTo>
                  <a:cubicBezTo>
                    <a:pt x="0" y="1310640"/>
                    <a:pt x="1310640" y="0"/>
                    <a:pt x="2928620" y="0"/>
                  </a:cubicBezTo>
                  <a:close/>
                </a:path>
              </a:pathLst>
            </a:custGeom>
            <a:blipFill>
              <a:blip r:embed="rId4"/>
              <a:stretch>
                <a:fillRect t="-19180" b="-19180"/>
              </a:stretch>
            </a:blipFill>
          </p:spPr>
          <p:txBody>
            <a:bodyPr/>
            <a:lstStyle/>
            <a:p>
              <a:endParaRPr lang="en-US"/>
            </a:p>
          </p:txBody>
        </p:sp>
      </p:grpSp>
      <p:sp>
        <p:nvSpPr>
          <p:cNvPr id="21" name="Freeform 21"/>
          <p:cNvSpPr/>
          <p:nvPr/>
        </p:nvSpPr>
        <p:spPr>
          <a:xfrm>
            <a:off x="1613315" y="5209208"/>
            <a:ext cx="923850" cy="1539751"/>
          </a:xfrm>
          <a:custGeom>
            <a:avLst/>
            <a:gdLst/>
            <a:ahLst/>
            <a:cxnLst/>
            <a:rect l="l" t="t" r="r" b="b"/>
            <a:pathLst>
              <a:path w="923850" h="1539751">
                <a:moveTo>
                  <a:pt x="0" y="0"/>
                </a:moveTo>
                <a:lnTo>
                  <a:pt x="923851" y="0"/>
                </a:lnTo>
                <a:lnTo>
                  <a:pt x="923851" y="1539751"/>
                </a:lnTo>
                <a:lnTo>
                  <a:pt x="0" y="15397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p:nvPr/>
        </p:nvSpPr>
        <p:spPr>
          <a:xfrm flipH="1">
            <a:off x="5734883" y="4359219"/>
            <a:ext cx="941137" cy="1568561"/>
          </a:xfrm>
          <a:custGeom>
            <a:avLst/>
            <a:gdLst/>
            <a:ahLst/>
            <a:cxnLst/>
            <a:rect l="l" t="t" r="r" b="b"/>
            <a:pathLst>
              <a:path w="941137" h="1568561">
                <a:moveTo>
                  <a:pt x="941137" y="0"/>
                </a:moveTo>
                <a:lnTo>
                  <a:pt x="0" y="0"/>
                </a:lnTo>
                <a:lnTo>
                  <a:pt x="0" y="1568562"/>
                </a:lnTo>
                <a:lnTo>
                  <a:pt x="941137" y="1568562"/>
                </a:lnTo>
                <a:lnTo>
                  <a:pt x="94113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flipH="1" flipV="1">
            <a:off x="-884807" y="8345111"/>
            <a:ext cx="3827014" cy="1286834"/>
          </a:xfrm>
          <a:custGeom>
            <a:avLst/>
            <a:gdLst/>
            <a:ahLst/>
            <a:cxnLst/>
            <a:rect l="l" t="t" r="r" b="b"/>
            <a:pathLst>
              <a:path w="3827014" h="1286834">
                <a:moveTo>
                  <a:pt x="3827014" y="1286834"/>
                </a:moveTo>
                <a:lnTo>
                  <a:pt x="0" y="1286834"/>
                </a:lnTo>
                <a:lnTo>
                  <a:pt x="0" y="0"/>
                </a:lnTo>
                <a:lnTo>
                  <a:pt x="3827014" y="0"/>
                </a:lnTo>
                <a:lnTo>
                  <a:pt x="3827014" y="1286834"/>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4" name="Freeform 24"/>
          <p:cNvSpPr/>
          <p:nvPr/>
        </p:nvSpPr>
        <p:spPr>
          <a:xfrm>
            <a:off x="14738749" y="8229600"/>
            <a:ext cx="5041103" cy="4114800"/>
          </a:xfrm>
          <a:custGeom>
            <a:avLst/>
            <a:gdLst/>
            <a:ahLst/>
            <a:cxnLst/>
            <a:rect l="l" t="t" r="r" b="b"/>
            <a:pathLst>
              <a:path w="5041103" h="4114800">
                <a:moveTo>
                  <a:pt x="0" y="0"/>
                </a:moveTo>
                <a:lnTo>
                  <a:pt x="5041102" y="0"/>
                </a:lnTo>
                <a:lnTo>
                  <a:pt x="504110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25"/>
          <p:cNvSpPr/>
          <p:nvPr/>
        </p:nvSpPr>
        <p:spPr>
          <a:xfrm>
            <a:off x="15345793" y="242313"/>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26"/>
          <p:cNvSpPr/>
          <p:nvPr/>
        </p:nvSpPr>
        <p:spPr>
          <a:xfrm flipH="1" flipV="1">
            <a:off x="-1491851" y="-2057400"/>
            <a:ext cx="5041103" cy="4114800"/>
          </a:xfrm>
          <a:custGeom>
            <a:avLst/>
            <a:gdLst/>
            <a:ahLst/>
            <a:cxnLst/>
            <a:rect l="l" t="t" r="r" b="b"/>
            <a:pathLst>
              <a:path w="5041103" h="4114800">
                <a:moveTo>
                  <a:pt x="5041102" y="4114800"/>
                </a:moveTo>
                <a:lnTo>
                  <a:pt x="0" y="4114800"/>
                </a:lnTo>
                <a:lnTo>
                  <a:pt x="0" y="0"/>
                </a:lnTo>
                <a:lnTo>
                  <a:pt x="5041102" y="0"/>
                </a:lnTo>
                <a:lnTo>
                  <a:pt x="5041102" y="411480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27"/>
          <p:cNvSpPr/>
          <p:nvPr/>
        </p:nvSpPr>
        <p:spPr>
          <a:xfrm>
            <a:off x="5364982" y="1687499"/>
            <a:ext cx="369901" cy="369901"/>
          </a:xfrm>
          <a:custGeom>
            <a:avLst/>
            <a:gdLst/>
            <a:ahLst/>
            <a:cxnLst/>
            <a:rect l="l" t="t" r="r" b="b"/>
            <a:pathLst>
              <a:path w="369901" h="369901">
                <a:moveTo>
                  <a:pt x="0" y="0"/>
                </a:moveTo>
                <a:lnTo>
                  <a:pt x="369901" y="0"/>
                </a:lnTo>
                <a:lnTo>
                  <a:pt x="369901" y="369901"/>
                </a:lnTo>
                <a:lnTo>
                  <a:pt x="0" y="369901"/>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28" name="Freeform 28"/>
          <p:cNvSpPr/>
          <p:nvPr/>
        </p:nvSpPr>
        <p:spPr>
          <a:xfrm>
            <a:off x="5180031" y="8618627"/>
            <a:ext cx="369901" cy="369901"/>
          </a:xfrm>
          <a:custGeom>
            <a:avLst/>
            <a:gdLst/>
            <a:ahLst/>
            <a:cxnLst/>
            <a:rect l="l" t="t" r="r" b="b"/>
            <a:pathLst>
              <a:path w="369901" h="369901">
                <a:moveTo>
                  <a:pt x="0" y="0"/>
                </a:moveTo>
                <a:lnTo>
                  <a:pt x="369901" y="0"/>
                </a:lnTo>
                <a:lnTo>
                  <a:pt x="369901" y="369901"/>
                </a:lnTo>
                <a:lnTo>
                  <a:pt x="0" y="369901"/>
                </a:lnTo>
                <a:lnTo>
                  <a:pt x="0" y="0"/>
                </a:lnTo>
                <a:close/>
              </a:path>
            </a:pathLst>
          </a:custGeom>
          <a:blipFill>
            <a:blip r:embed="rId11">
              <a:extLst>
                <a:ext uri="{96DAC541-7B7A-43D3-8B79-37D633B846F1}">
                  <asvg:svgBlip xmlns:asvg="http://schemas.microsoft.com/office/drawing/2016/SVG/main" r:embed="rId12"/>
                </a:ext>
              </a:extLst>
            </a:blip>
            <a:stretch>
              <a:fillRect l="-28336" t="-99659" r="-488942" b="-481477"/>
            </a:stretch>
          </a:blipFill>
        </p:spPr>
        <p:txBody>
          <a:bodyPr/>
          <a:lstStyle/>
          <a:p>
            <a:endParaRPr lang="en-US"/>
          </a:p>
        </p:txBody>
      </p:sp>
      <p:sp>
        <p:nvSpPr>
          <p:cNvPr id="29" name="Freeform 29"/>
          <p:cNvSpPr/>
          <p:nvPr/>
        </p:nvSpPr>
        <p:spPr>
          <a:xfrm>
            <a:off x="4887001" y="6296778"/>
            <a:ext cx="2636901" cy="1438210"/>
          </a:xfrm>
          <a:custGeom>
            <a:avLst/>
            <a:gdLst/>
            <a:ahLst/>
            <a:cxnLst/>
            <a:rect l="l" t="t" r="r" b="b"/>
            <a:pathLst>
              <a:path w="2636901" h="1438210">
                <a:moveTo>
                  <a:pt x="0" y="0"/>
                </a:moveTo>
                <a:lnTo>
                  <a:pt x="2636901" y="0"/>
                </a:lnTo>
                <a:lnTo>
                  <a:pt x="2636901" y="1438209"/>
                </a:lnTo>
                <a:lnTo>
                  <a:pt x="0" y="14382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a:off x="708510" y="2057400"/>
            <a:ext cx="2938264" cy="1909872"/>
          </a:xfrm>
          <a:custGeom>
            <a:avLst/>
            <a:gdLst/>
            <a:ahLst/>
            <a:cxnLst/>
            <a:rect l="l" t="t" r="r" b="b"/>
            <a:pathLst>
              <a:path w="2938264" h="1909872">
                <a:moveTo>
                  <a:pt x="0" y="0"/>
                </a:moveTo>
                <a:lnTo>
                  <a:pt x="2938264" y="0"/>
                </a:lnTo>
                <a:lnTo>
                  <a:pt x="2938264" y="1909872"/>
                </a:lnTo>
                <a:lnTo>
                  <a:pt x="0" y="19098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1" name="TextBox 31"/>
          <p:cNvSpPr txBox="1"/>
          <p:nvPr/>
        </p:nvSpPr>
        <p:spPr>
          <a:xfrm>
            <a:off x="6865100" y="1717168"/>
            <a:ext cx="11555913"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FAMILY OF ORIGIN</a:t>
            </a:r>
          </a:p>
        </p:txBody>
      </p:sp>
      <p:grpSp>
        <p:nvGrpSpPr>
          <p:cNvPr id="32" name="Group 32"/>
          <p:cNvGrpSpPr/>
          <p:nvPr/>
        </p:nvGrpSpPr>
        <p:grpSpPr>
          <a:xfrm rot="-95964">
            <a:off x="8653294" y="3346541"/>
            <a:ext cx="7883537" cy="1848676"/>
            <a:chOff x="0" y="0"/>
            <a:chExt cx="2076322" cy="486894"/>
          </a:xfrm>
        </p:grpSpPr>
        <p:sp>
          <p:nvSpPr>
            <p:cNvPr id="33" name="Freeform 33"/>
            <p:cNvSpPr/>
            <p:nvPr/>
          </p:nvSpPr>
          <p:spPr>
            <a:xfrm>
              <a:off x="0" y="0"/>
              <a:ext cx="2076322" cy="486894"/>
            </a:xfrm>
            <a:custGeom>
              <a:avLst/>
              <a:gdLst/>
              <a:ahLst/>
              <a:cxnLst/>
              <a:rect l="l" t="t" r="r" b="b"/>
              <a:pathLst>
                <a:path w="2076322" h="486894">
                  <a:moveTo>
                    <a:pt x="96240" y="0"/>
                  </a:moveTo>
                  <a:lnTo>
                    <a:pt x="1980083" y="0"/>
                  </a:lnTo>
                  <a:cubicBezTo>
                    <a:pt x="2005607" y="0"/>
                    <a:pt x="2030086" y="10139"/>
                    <a:pt x="2048134" y="28188"/>
                  </a:cubicBezTo>
                  <a:cubicBezTo>
                    <a:pt x="2066183" y="46236"/>
                    <a:pt x="2076322" y="70715"/>
                    <a:pt x="2076322" y="96240"/>
                  </a:cubicBezTo>
                  <a:lnTo>
                    <a:pt x="2076322" y="390654"/>
                  </a:lnTo>
                  <a:cubicBezTo>
                    <a:pt x="2076322" y="416179"/>
                    <a:pt x="2066183" y="440658"/>
                    <a:pt x="2048134" y="458706"/>
                  </a:cubicBezTo>
                  <a:cubicBezTo>
                    <a:pt x="2030086" y="476755"/>
                    <a:pt x="2005607" y="486894"/>
                    <a:pt x="1980083" y="486894"/>
                  </a:cubicBezTo>
                  <a:lnTo>
                    <a:pt x="96240" y="486894"/>
                  </a:lnTo>
                  <a:cubicBezTo>
                    <a:pt x="43088" y="486894"/>
                    <a:pt x="0" y="443806"/>
                    <a:pt x="0" y="390654"/>
                  </a:cubicBezTo>
                  <a:lnTo>
                    <a:pt x="0" y="96240"/>
                  </a:lnTo>
                  <a:cubicBezTo>
                    <a:pt x="0" y="43088"/>
                    <a:pt x="43088" y="0"/>
                    <a:pt x="96240" y="0"/>
                  </a:cubicBezTo>
                  <a:close/>
                </a:path>
              </a:pathLst>
            </a:custGeom>
            <a:solidFill>
              <a:srgbClr val="FCD672"/>
            </a:solidFill>
            <a:ln w="47625" cap="rnd">
              <a:solidFill>
                <a:srgbClr val="000000"/>
              </a:solidFill>
              <a:prstDash val="solid"/>
              <a:round/>
            </a:ln>
          </p:spPr>
          <p:txBody>
            <a:bodyPr/>
            <a:lstStyle/>
            <a:p>
              <a:endParaRPr lang="en-US"/>
            </a:p>
          </p:txBody>
        </p:sp>
        <p:sp>
          <p:nvSpPr>
            <p:cNvPr id="34" name="TextBox 34"/>
            <p:cNvSpPr txBox="1"/>
            <p:nvPr/>
          </p:nvSpPr>
          <p:spPr>
            <a:xfrm>
              <a:off x="0" y="-57150"/>
              <a:ext cx="2076322" cy="544044"/>
            </a:xfrm>
            <a:prstGeom prst="rect">
              <a:avLst/>
            </a:prstGeom>
          </p:spPr>
          <p:txBody>
            <a:bodyPr lIns="50800" tIns="50800" rIns="50800" bIns="50800" rtlCol="0" anchor="ctr"/>
            <a:lstStyle/>
            <a:p>
              <a:pPr algn="ctr">
                <a:lnSpc>
                  <a:spcPts val="3079"/>
                </a:lnSpc>
              </a:pPr>
              <a:endParaRPr/>
            </a:p>
          </p:txBody>
        </p:sp>
      </p:grpSp>
      <p:sp>
        <p:nvSpPr>
          <p:cNvPr id="35" name="TextBox 35"/>
          <p:cNvSpPr txBox="1"/>
          <p:nvPr/>
        </p:nvSpPr>
        <p:spPr>
          <a:xfrm rot="-83135">
            <a:off x="8273926" y="3660522"/>
            <a:ext cx="8638986" cy="104775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BM Hanna"/>
              </a:rPr>
              <a:t>Meet the Cordones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9361835" y="-26542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617020" y="-795766"/>
            <a:ext cx="11228852" cy="11878531"/>
            <a:chOff x="0" y="0"/>
            <a:chExt cx="2957393" cy="3128502"/>
          </a:xfrm>
        </p:grpSpPr>
        <p:sp>
          <p:nvSpPr>
            <p:cNvPr id="4" name="Freeform 4"/>
            <p:cNvSpPr/>
            <p:nvPr/>
          </p:nvSpPr>
          <p:spPr>
            <a:xfrm>
              <a:off x="0" y="0"/>
              <a:ext cx="2957393" cy="3128502"/>
            </a:xfrm>
            <a:custGeom>
              <a:avLst/>
              <a:gdLst/>
              <a:ahLst/>
              <a:cxnLst/>
              <a:rect l="l" t="t" r="r" b="b"/>
              <a:pathLst>
                <a:path w="2957393" h="3128502">
                  <a:moveTo>
                    <a:pt x="35163" y="0"/>
                  </a:moveTo>
                  <a:lnTo>
                    <a:pt x="2922230" y="0"/>
                  </a:lnTo>
                  <a:cubicBezTo>
                    <a:pt x="2931556" y="0"/>
                    <a:pt x="2940500" y="3705"/>
                    <a:pt x="2947094" y="10299"/>
                  </a:cubicBezTo>
                  <a:cubicBezTo>
                    <a:pt x="2953689" y="16893"/>
                    <a:pt x="2957393" y="25837"/>
                    <a:pt x="2957393" y="35163"/>
                  </a:cubicBezTo>
                  <a:lnTo>
                    <a:pt x="2957393" y="3093339"/>
                  </a:lnTo>
                  <a:cubicBezTo>
                    <a:pt x="2957393" y="3102665"/>
                    <a:pt x="2953689" y="3111609"/>
                    <a:pt x="2947094" y="3118203"/>
                  </a:cubicBezTo>
                  <a:cubicBezTo>
                    <a:pt x="2940500" y="3124797"/>
                    <a:pt x="2931556" y="3128502"/>
                    <a:pt x="2922230" y="3128502"/>
                  </a:cubicBezTo>
                  <a:lnTo>
                    <a:pt x="35163" y="3128502"/>
                  </a:lnTo>
                  <a:cubicBezTo>
                    <a:pt x="15743" y="3128502"/>
                    <a:pt x="0" y="3112759"/>
                    <a:pt x="0" y="3093339"/>
                  </a:cubicBezTo>
                  <a:lnTo>
                    <a:pt x="0" y="35163"/>
                  </a:lnTo>
                  <a:cubicBezTo>
                    <a:pt x="0" y="25837"/>
                    <a:pt x="3705" y="16893"/>
                    <a:pt x="10299" y="10299"/>
                  </a:cubicBezTo>
                  <a:cubicBezTo>
                    <a:pt x="16893" y="3705"/>
                    <a:pt x="25837" y="0"/>
                    <a:pt x="35163" y="0"/>
                  </a:cubicBezTo>
                  <a:close/>
                </a:path>
              </a:pathLst>
            </a:custGeom>
            <a:solidFill>
              <a:srgbClr val="F8B9B8"/>
            </a:solidFill>
            <a:ln w="47625" cap="rnd">
              <a:solidFill>
                <a:srgbClr val="000000"/>
              </a:solidFill>
              <a:prstDash val="solid"/>
              <a:round/>
            </a:ln>
          </p:spPr>
          <p:txBody>
            <a:bodyPr/>
            <a:lstStyle/>
            <a:p>
              <a:endParaRPr lang="en-US"/>
            </a:p>
          </p:txBody>
        </p:sp>
        <p:sp>
          <p:nvSpPr>
            <p:cNvPr id="5" name="TextBox 5"/>
            <p:cNvSpPr txBox="1"/>
            <p:nvPr/>
          </p:nvSpPr>
          <p:spPr>
            <a:xfrm>
              <a:off x="0" y="-57150"/>
              <a:ext cx="2957393" cy="3185652"/>
            </a:xfrm>
            <a:prstGeom prst="rect">
              <a:avLst/>
            </a:prstGeom>
          </p:spPr>
          <p:txBody>
            <a:bodyPr lIns="50800" tIns="50800" rIns="50800" bIns="50800" rtlCol="0" anchor="ctr"/>
            <a:lstStyle/>
            <a:p>
              <a:pPr algn="ctr">
                <a:lnSpc>
                  <a:spcPts val="3079"/>
                </a:lnSpc>
              </a:pPr>
              <a:endParaRPr/>
            </a:p>
          </p:txBody>
        </p:sp>
      </p:grpSp>
      <p:grpSp>
        <p:nvGrpSpPr>
          <p:cNvPr id="6" name="Group 6"/>
          <p:cNvGrpSpPr/>
          <p:nvPr/>
        </p:nvGrpSpPr>
        <p:grpSpPr>
          <a:xfrm>
            <a:off x="2173025" y="1083619"/>
            <a:ext cx="6914059" cy="1874806"/>
            <a:chOff x="0" y="0"/>
            <a:chExt cx="1820987" cy="493776"/>
          </a:xfrm>
        </p:grpSpPr>
        <p:sp>
          <p:nvSpPr>
            <p:cNvPr id="7" name="Freeform 7"/>
            <p:cNvSpPr/>
            <p:nvPr/>
          </p:nvSpPr>
          <p:spPr>
            <a:xfrm>
              <a:off x="0" y="0"/>
              <a:ext cx="1820987" cy="493776"/>
            </a:xfrm>
            <a:custGeom>
              <a:avLst/>
              <a:gdLst/>
              <a:ahLst/>
              <a:cxnLst/>
              <a:rect l="l" t="t" r="r" b="b"/>
              <a:pathLst>
                <a:path w="1820987" h="493776">
                  <a:moveTo>
                    <a:pt x="109734" y="0"/>
                  </a:moveTo>
                  <a:lnTo>
                    <a:pt x="1711253" y="0"/>
                  </a:lnTo>
                  <a:cubicBezTo>
                    <a:pt x="1740356" y="0"/>
                    <a:pt x="1768267" y="11561"/>
                    <a:pt x="1788846" y="32140"/>
                  </a:cubicBezTo>
                  <a:cubicBezTo>
                    <a:pt x="1809425" y="52720"/>
                    <a:pt x="1820987" y="80631"/>
                    <a:pt x="1820987" y="109734"/>
                  </a:cubicBezTo>
                  <a:lnTo>
                    <a:pt x="1820987" y="384042"/>
                  </a:lnTo>
                  <a:cubicBezTo>
                    <a:pt x="1820987" y="413145"/>
                    <a:pt x="1809425" y="441057"/>
                    <a:pt x="1788846" y="461636"/>
                  </a:cubicBezTo>
                  <a:cubicBezTo>
                    <a:pt x="1768267" y="482215"/>
                    <a:pt x="1740356" y="493776"/>
                    <a:pt x="1711253" y="493776"/>
                  </a:cubicBezTo>
                  <a:lnTo>
                    <a:pt x="109734" y="493776"/>
                  </a:lnTo>
                  <a:cubicBezTo>
                    <a:pt x="80631" y="493776"/>
                    <a:pt x="52720" y="482215"/>
                    <a:pt x="32140" y="461636"/>
                  </a:cubicBezTo>
                  <a:cubicBezTo>
                    <a:pt x="11561" y="441057"/>
                    <a:pt x="0" y="413145"/>
                    <a:pt x="0" y="384042"/>
                  </a:cubicBezTo>
                  <a:lnTo>
                    <a:pt x="0" y="109734"/>
                  </a:lnTo>
                  <a:cubicBezTo>
                    <a:pt x="0" y="80631"/>
                    <a:pt x="11561" y="52720"/>
                    <a:pt x="32140" y="32140"/>
                  </a:cubicBezTo>
                  <a:cubicBezTo>
                    <a:pt x="52720" y="11561"/>
                    <a:pt x="80631" y="0"/>
                    <a:pt x="109734" y="0"/>
                  </a:cubicBezTo>
                  <a:close/>
                </a:path>
              </a:pathLst>
            </a:custGeom>
            <a:solidFill>
              <a:srgbClr val="9DC7E7"/>
            </a:solidFill>
            <a:ln w="47625" cap="rnd">
              <a:solidFill>
                <a:srgbClr val="000000"/>
              </a:solidFill>
              <a:prstDash val="solid"/>
              <a:round/>
            </a:ln>
          </p:spPr>
          <p:txBody>
            <a:bodyPr/>
            <a:lstStyle/>
            <a:p>
              <a:endParaRPr lang="en-US"/>
            </a:p>
          </p:txBody>
        </p:sp>
        <p:sp>
          <p:nvSpPr>
            <p:cNvPr id="8" name="TextBox 8"/>
            <p:cNvSpPr txBox="1"/>
            <p:nvPr/>
          </p:nvSpPr>
          <p:spPr>
            <a:xfrm>
              <a:off x="0" y="-57150"/>
              <a:ext cx="1820987" cy="550926"/>
            </a:xfrm>
            <a:prstGeom prst="rect">
              <a:avLst/>
            </a:prstGeom>
          </p:spPr>
          <p:txBody>
            <a:bodyPr lIns="50800" tIns="50800" rIns="50800" bIns="50800" rtlCol="0" anchor="ctr"/>
            <a:lstStyle/>
            <a:p>
              <a:pPr algn="ctr">
                <a:lnSpc>
                  <a:spcPts val="3079"/>
                </a:lnSpc>
              </a:pPr>
              <a:endParaRPr/>
            </a:p>
          </p:txBody>
        </p:sp>
      </p:grpSp>
      <p:grpSp>
        <p:nvGrpSpPr>
          <p:cNvPr id="9" name="Group 9"/>
          <p:cNvGrpSpPr/>
          <p:nvPr/>
        </p:nvGrpSpPr>
        <p:grpSpPr>
          <a:xfrm rot="-95964">
            <a:off x="1247348" y="2734111"/>
            <a:ext cx="8765414" cy="1669037"/>
            <a:chOff x="0" y="0"/>
            <a:chExt cx="2308586" cy="439582"/>
          </a:xfrm>
        </p:grpSpPr>
        <p:sp>
          <p:nvSpPr>
            <p:cNvPr id="10" name="Freeform 10"/>
            <p:cNvSpPr/>
            <p:nvPr/>
          </p:nvSpPr>
          <p:spPr>
            <a:xfrm>
              <a:off x="0" y="0"/>
              <a:ext cx="2308586" cy="439582"/>
            </a:xfrm>
            <a:custGeom>
              <a:avLst/>
              <a:gdLst/>
              <a:ahLst/>
              <a:cxnLst/>
              <a:rect l="l" t="t" r="r" b="b"/>
              <a:pathLst>
                <a:path w="2308586" h="439582">
                  <a:moveTo>
                    <a:pt x="86557" y="0"/>
                  </a:moveTo>
                  <a:lnTo>
                    <a:pt x="2222029" y="0"/>
                  </a:lnTo>
                  <a:cubicBezTo>
                    <a:pt x="2269833" y="0"/>
                    <a:pt x="2308586" y="38753"/>
                    <a:pt x="2308586" y="86557"/>
                  </a:cubicBezTo>
                  <a:lnTo>
                    <a:pt x="2308586" y="353025"/>
                  </a:lnTo>
                  <a:cubicBezTo>
                    <a:pt x="2308586" y="400829"/>
                    <a:pt x="2269833" y="439582"/>
                    <a:pt x="2222029" y="439582"/>
                  </a:cubicBezTo>
                  <a:lnTo>
                    <a:pt x="86557" y="439582"/>
                  </a:lnTo>
                  <a:cubicBezTo>
                    <a:pt x="38753" y="439582"/>
                    <a:pt x="0" y="400829"/>
                    <a:pt x="0" y="353025"/>
                  </a:cubicBezTo>
                  <a:lnTo>
                    <a:pt x="0" y="86557"/>
                  </a:lnTo>
                  <a:cubicBezTo>
                    <a:pt x="0" y="38753"/>
                    <a:pt x="38753" y="0"/>
                    <a:pt x="86557" y="0"/>
                  </a:cubicBezTo>
                  <a:close/>
                </a:path>
              </a:pathLst>
            </a:custGeom>
            <a:solidFill>
              <a:srgbClr val="FCD672"/>
            </a:solidFill>
            <a:ln w="47625" cap="rnd">
              <a:solidFill>
                <a:srgbClr val="000000"/>
              </a:solidFill>
              <a:prstDash val="solid"/>
              <a:round/>
            </a:ln>
          </p:spPr>
          <p:txBody>
            <a:bodyPr/>
            <a:lstStyle/>
            <a:p>
              <a:endParaRPr lang="en-US"/>
            </a:p>
          </p:txBody>
        </p:sp>
        <p:sp>
          <p:nvSpPr>
            <p:cNvPr id="11" name="TextBox 11"/>
            <p:cNvSpPr txBox="1"/>
            <p:nvPr/>
          </p:nvSpPr>
          <p:spPr>
            <a:xfrm>
              <a:off x="0" y="-57150"/>
              <a:ext cx="2308586" cy="496732"/>
            </a:xfrm>
            <a:prstGeom prst="rect">
              <a:avLst/>
            </a:prstGeom>
          </p:spPr>
          <p:txBody>
            <a:bodyPr lIns="50800" tIns="50800" rIns="50800" bIns="50800" rtlCol="0" anchor="ctr"/>
            <a:lstStyle/>
            <a:p>
              <a:pPr algn="ctr">
                <a:lnSpc>
                  <a:spcPts val="3079"/>
                </a:lnSpc>
              </a:pPr>
              <a:endParaRPr/>
            </a:p>
          </p:txBody>
        </p:sp>
      </p:grpSp>
      <p:sp>
        <p:nvSpPr>
          <p:cNvPr id="12" name="TextBox 12"/>
          <p:cNvSpPr txBox="1"/>
          <p:nvPr/>
        </p:nvSpPr>
        <p:spPr>
          <a:xfrm>
            <a:off x="1673576" y="1075402"/>
            <a:ext cx="7912956"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BIRTH </a:t>
            </a:r>
          </a:p>
        </p:txBody>
      </p:sp>
      <p:sp>
        <p:nvSpPr>
          <p:cNvPr id="13" name="Freeform 13"/>
          <p:cNvSpPr/>
          <p:nvPr/>
        </p:nvSpPr>
        <p:spPr>
          <a:xfrm flipH="1">
            <a:off x="-687745" y="440202"/>
            <a:ext cx="3827014" cy="1286834"/>
          </a:xfrm>
          <a:custGeom>
            <a:avLst/>
            <a:gdLst/>
            <a:ahLst/>
            <a:cxnLst/>
            <a:rect l="l" t="t" r="r" b="b"/>
            <a:pathLst>
              <a:path w="3827014" h="1286834">
                <a:moveTo>
                  <a:pt x="3827015" y="0"/>
                </a:moveTo>
                <a:lnTo>
                  <a:pt x="0" y="0"/>
                </a:lnTo>
                <a:lnTo>
                  <a:pt x="0" y="1286834"/>
                </a:lnTo>
                <a:lnTo>
                  <a:pt x="3827015" y="1286834"/>
                </a:lnTo>
                <a:lnTo>
                  <a:pt x="382701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flipH="1">
            <a:off x="-1491851" y="8706323"/>
            <a:ext cx="5041103" cy="4114800"/>
          </a:xfrm>
          <a:custGeom>
            <a:avLst/>
            <a:gdLst/>
            <a:ahLst/>
            <a:cxnLst/>
            <a:rect l="l" t="t" r="r" b="b"/>
            <a:pathLst>
              <a:path w="5041103" h="4114800">
                <a:moveTo>
                  <a:pt x="5041102" y="0"/>
                </a:moveTo>
                <a:lnTo>
                  <a:pt x="0" y="0"/>
                </a:lnTo>
                <a:lnTo>
                  <a:pt x="0" y="4114800"/>
                </a:lnTo>
                <a:lnTo>
                  <a:pt x="5041102" y="4114800"/>
                </a:lnTo>
                <a:lnTo>
                  <a:pt x="504110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flipV="1">
            <a:off x="15345793" y="8371678"/>
            <a:ext cx="3827014" cy="1286834"/>
          </a:xfrm>
          <a:custGeom>
            <a:avLst/>
            <a:gdLst/>
            <a:ahLst/>
            <a:cxnLst/>
            <a:rect l="l" t="t" r="r" b="b"/>
            <a:pathLst>
              <a:path w="3827014" h="1286834">
                <a:moveTo>
                  <a:pt x="0" y="1286834"/>
                </a:moveTo>
                <a:lnTo>
                  <a:pt x="3827014" y="1286834"/>
                </a:lnTo>
                <a:lnTo>
                  <a:pt x="3827014" y="0"/>
                </a:lnTo>
                <a:lnTo>
                  <a:pt x="0" y="0"/>
                </a:lnTo>
                <a:lnTo>
                  <a:pt x="0" y="1286834"/>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flipV="1">
            <a:off x="14984512" y="-1882930"/>
            <a:ext cx="5041103" cy="4114800"/>
          </a:xfrm>
          <a:custGeom>
            <a:avLst/>
            <a:gdLst/>
            <a:ahLst/>
            <a:cxnLst/>
            <a:rect l="l" t="t" r="r" b="b"/>
            <a:pathLst>
              <a:path w="5041103" h="4114800">
                <a:moveTo>
                  <a:pt x="0" y="4114800"/>
                </a:moveTo>
                <a:lnTo>
                  <a:pt x="5041102" y="4114800"/>
                </a:lnTo>
                <a:lnTo>
                  <a:pt x="5041102" y="0"/>
                </a:lnTo>
                <a:lnTo>
                  <a:pt x="0" y="0"/>
                </a:lnTo>
                <a:lnTo>
                  <a:pt x="0" y="41148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7"/>
          <p:cNvGrpSpPr/>
          <p:nvPr/>
        </p:nvGrpSpPr>
        <p:grpSpPr>
          <a:xfrm>
            <a:off x="11958848" y="2603345"/>
            <a:ext cx="4667702" cy="5182975"/>
            <a:chOff x="0" y="0"/>
            <a:chExt cx="660400" cy="733302"/>
          </a:xfrm>
        </p:grpSpPr>
        <p:sp>
          <p:nvSpPr>
            <p:cNvPr id="18" name="Freeform 18"/>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19" name="TextBox 19"/>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20" name="Group 20"/>
          <p:cNvGrpSpPr/>
          <p:nvPr/>
        </p:nvGrpSpPr>
        <p:grpSpPr>
          <a:xfrm>
            <a:off x="11995178" y="2643686"/>
            <a:ext cx="4595042" cy="5102294"/>
            <a:chOff x="0" y="0"/>
            <a:chExt cx="660400" cy="733302"/>
          </a:xfrm>
        </p:grpSpPr>
        <p:sp>
          <p:nvSpPr>
            <p:cNvPr id="21" name="Freeform 21"/>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F8B9B8"/>
            </a:solidFill>
          </p:spPr>
          <p:txBody>
            <a:bodyPr/>
            <a:lstStyle/>
            <a:p>
              <a:endParaRPr lang="en-US"/>
            </a:p>
          </p:txBody>
        </p:sp>
        <p:sp>
          <p:nvSpPr>
            <p:cNvPr id="22" name="TextBox 22"/>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23" name="Group 23"/>
          <p:cNvGrpSpPr/>
          <p:nvPr/>
        </p:nvGrpSpPr>
        <p:grpSpPr>
          <a:xfrm>
            <a:off x="12206508" y="2905558"/>
            <a:ext cx="4172383" cy="4632977"/>
            <a:chOff x="0" y="0"/>
            <a:chExt cx="660400" cy="733302"/>
          </a:xfrm>
        </p:grpSpPr>
        <p:sp>
          <p:nvSpPr>
            <p:cNvPr id="24" name="Freeform 24"/>
            <p:cNvSpPr/>
            <p:nvPr/>
          </p:nvSpPr>
          <p:spPr>
            <a:xfrm>
              <a:off x="0" y="0"/>
              <a:ext cx="660400" cy="733302"/>
            </a:xfrm>
            <a:custGeom>
              <a:avLst/>
              <a:gdLst/>
              <a:ahLst/>
              <a:cxnLst/>
              <a:rect l="l" t="t" r="r" b="b"/>
              <a:pathLst>
                <a:path w="660400" h="733302">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6736"/>
                  </a:cubicBezTo>
                  <a:lnTo>
                    <a:pt x="660400" y="733302"/>
                  </a:lnTo>
                  <a:lnTo>
                    <a:pt x="0" y="733302"/>
                  </a:lnTo>
                  <a:lnTo>
                    <a:pt x="0" y="327038"/>
                  </a:lnTo>
                  <a:cubicBezTo>
                    <a:pt x="1782" y="185660"/>
                    <a:pt x="93019" y="64045"/>
                    <a:pt x="220252" y="19070"/>
                  </a:cubicBezTo>
                  <a:close/>
                </a:path>
              </a:pathLst>
            </a:custGeom>
            <a:solidFill>
              <a:srgbClr val="000000"/>
            </a:solidFill>
          </p:spPr>
          <p:txBody>
            <a:bodyPr/>
            <a:lstStyle/>
            <a:p>
              <a:endParaRPr lang="en-US"/>
            </a:p>
          </p:txBody>
        </p:sp>
        <p:sp>
          <p:nvSpPr>
            <p:cNvPr id="25" name="TextBox 25"/>
            <p:cNvSpPr txBox="1"/>
            <p:nvPr/>
          </p:nvSpPr>
          <p:spPr>
            <a:xfrm>
              <a:off x="0" y="50800"/>
              <a:ext cx="660400" cy="682502"/>
            </a:xfrm>
            <a:prstGeom prst="rect">
              <a:avLst/>
            </a:prstGeom>
          </p:spPr>
          <p:txBody>
            <a:bodyPr lIns="50800" tIns="50800" rIns="50800" bIns="50800" rtlCol="0" anchor="ctr"/>
            <a:lstStyle/>
            <a:p>
              <a:pPr algn="ctr">
                <a:lnSpc>
                  <a:spcPts val="4900"/>
                </a:lnSpc>
              </a:pPr>
              <a:endParaRPr/>
            </a:p>
          </p:txBody>
        </p:sp>
      </p:grpSp>
      <p:grpSp>
        <p:nvGrpSpPr>
          <p:cNvPr id="26" name="Group 26"/>
          <p:cNvGrpSpPr/>
          <p:nvPr/>
        </p:nvGrpSpPr>
        <p:grpSpPr>
          <a:xfrm>
            <a:off x="12231922" y="2987899"/>
            <a:ext cx="4121554" cy="4468294"/>
            <a:chOff x="0" y="0"/>
            <a:chExt cx="5857240" cy="6350000"/>
          </a:xfrm>
        </p:grpSpPr>
        <p:sp>
          <p:nvSpPr>
            <p:cNvPr id="27" name="Freeform 27"/>
            <p:cNvSpPr/>
            <p:nvPr/>
          </p:nvSpPr>
          <p:spPr>
            <a:xfrm>
              <a:off x="0" y="0"/>
              <a:ext cx="5857240" cy="6350000"/>
            </a:xfrm>
            <a:custGeom>
              <a:avLst/>
              <a:gdLst/>
              <a:ahLst/>
              <a:cxnLst/>
              <a:rect l="l" t="t" r="r" b="b"/>
              <a:pathLst>
                <a:path w="5857240" h="6350000">
                  <a:moveTo>
                    <a:pt x="2928620" y="0"/>
                  </a:moveTo>
                  <a:cubicBezTo>
                    <a:pt x="4546600" y="0"/>
                    <a:pt x="5857240" y="1310640"/>
                    <a:pt x="5857240" y="2928620"/>
                  </a:cubicBezTo>
                  <a:lnTo>
                    <a:pt x="5857240" y="6350000"/>
                  </a:lnTo>
                  <a:lnTo>
                    <a:pt x="0" y="6350000"/>
                  </a:lnTo>
                  <a:lnTo>
                    <a:pt x="0" y="2928620"/>
                  </a:lnTo>
                  <a:cubicBezTo>
                    <a:pt x="0" y="1310640"/>
                    <a:pt x="1310640" y="0"/>
                    <a:pt x="2928620" y="0"/>
                  </a:cubicBezTo>
                  <a:close/>
                </a:path>
              </a:pathLst>
            </a:custGeom>
            <a:blipFill>
              <a:blip r:embed="rId8"/>
              <a:stretch>
                <a:fillRect t="-19197" b="-19197"/>
              </a:stretch>
            </a:blipFill>
          </p:spPr>
          <p:txBody>
            <a:bodyPr/>
            <a:lstStyle/>
            <a:p>
              <a:endParaRPr lang="en-US"/>
            </a:p>
          </p:txBody>
        </p:sp>
      </p:grpSp>
      <p:sp>
        <p:nvSpPr>
          <p:cNvPr id="28" name="Freeform 28"/>
          <p:cNvSpPr/>
          <p:nvPr/>
        </p:nvSpPr>
        <p:spPr>
          <a:xfrm>
            <a:off x="11599711" y="3755275"/>
            <a:ext cx="923850" cy="1539751"/>
          </a:xfrm>
          <a:custGeom>
            <a:avLst/>
            <a:gdLst/>
            <a:ahLst/>
            <a:cxnLst/>
            <a:rect l="l" t="t" r="r" b="b"/>
            <a:pathLst>
              <a:path w="923850" h="1539751">
                <a:moveTo>
                  <a:pt x="0" y="0"/>
                </a:moveTo>
                <a:lnTo>
                  <a:pt x="923850" y="0"/>
                </a:lnTo>
                <a:lnTo>
                  <a:pt x="923850" y="1539750"/>
                </a:lnTo>
                <a:lnTo>
                  <a:pt x="0" y="15397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29"/>
          <p:cNvSpPr/>
          <p:nvPr/>
        </p:nvSpPr>
        <p:spPr>
          <a:xfrm flipH="1">
            <a:off x="16015388" y="5231730"/>
            <a:ext cx="941137" cy="1568561"/>
          </a:xfrm>
          <a:custGeom>
            <a:avLst/>
            <a:gdLst/>
            <a:ahLst/>
            <a:cxnLst/>
            <a:rect l="l" t="t" r="r" b="b"/>
            <a:pathLst>
              <a:path w="941137" h="1568561">
                <a:moveTo>
                  <a:pt x="941136" y="0"/>
                </a:moveTo>
                <a:lnTo>
                  <a:pt x="0" y="0"/>
                </a:lnTo>
                <a:lnTo>
                  <a:pt x="0" y="1568561"/>
                </a:lnTo>
                <a:lnTo>
                  <a:pt x="941136" y="1568561"/>
                </a:lnTo>
                <a:lnTo>
                  <a:pt x="941136"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p:cNvSpPr/>
          <p:nvPr/>
        </p:nvSpPr>
        <p:spPr>
          <a:xfrm flipH="1">
            <a:off x="10888057" y="6374986"/>
            <a:ext cx="2636901" cy="1438210"/>
          </a:xfrm>
          <a:custGeom>
            <a:avLst/>
            <a:gdLst/>
            <a:ahLst/>
            <a:cxnLst/>
            <a:rect l="l" t="t" r="r" b="b"/>
            <a:pathLst>
              <a:path w="2636901" h="1438210">
                <a:moveTo>
                  <a:pt x="2636901" y="0"/>
                </a:moveTo>
                <a:lnTo>
                  <a:pt x="0" y="0"/>
                </a:lnTo>
                <a:lnTo>
                  <a:pt x="0" y="1438210"/>
                </a:lnTo>
                <a:lnTo>
                  <a:pt x="2636901" y="1438210"/>
                </a:lnTo>
                <a:lnTo>
                  <a:pt x="2636901"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1" name="Freeform 31"/>
          <p:cNvSpPr/>
          <p:nvPr/>
        </p:nvSpPr>
        <p:spPr>
          <a:xfrm>
            <a:off x="15063560" y="2722740"/>
            <a:ext cx="2938264" cy="1909872"/>
          </a:xfrm>
          <a:custGeom>
            <a:avLst/>
            <a:gdLst/>
            <a:ahLst/>
            <a:cxnLst/>
            <a:rect l="l" t="t" r="r" b="b"/>
            <a:pathLst>
              <a:path w="2938264" h="1909872">
                <a:moveTo>
                  <a:pt x="0" y="0"/>
                </a:moveTo>
                <a:lnTo>
                  <a:pt x="2938265" y="0"/>
                </a:lnTo>
                <a:lnTo>
                  <a:pt x="2938265" y="1909872"/>
                </a:lnTo>
                <a:lnTo>
                  <a:pt x="0" y="19098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nvGrpSpPr>
          <p:cNvPr id="32" name="Group 32"/>
          <p:cNvGrpSpPr/>
          <p:nvPr/>
        </p:nvGrpSpPr>
        <p:grpSpPr>
          <a:xfrm>
            <a:off x="12774908" y="440202"/>
            <a:ext cx="2078059" cy="2078059"/>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B9B8"/>
            </a:solidFill>
            <a:ln w="38100" cap="sq">
              <a:solidFill>
                <a:srgbClr val="000000"/>
              </a:solidFill>
              <a:prstDash val="solid"/>
              <a:miter/>
            </a:ln>
          </p:spPr>
          <p:txBody>
            <a:bodyPr/>
            <a:lstStyle/>
            <a:p>
              <a:endParaRPr lang="en-US"/>
            </a:p>
          </p:txBody>
        </p:sp>
        <p:sp>
          <p:nvSpPr>
            <p:cNvPr id="34" name="TextBox 34"/>
            <p:cNvSpPr txBox="1"/>
            <p:nvPr/>
          </p:nvSpPr>
          <p:spPr>
            <a:xfrm>
              <a:off x="76200" y="38100"/>
              <a:ext cx="660400" cy="698500"/>
            </a:xfrm>
            <a:prstGeom prst="rect">
              <a:avLst/>
            </a:prstGeom>
          </p:spPr>
          <p:txBody>
            <a:bodyPr lIns="44755" tIns="44755" rIns="44755" bIns="44755" rtlCol="0" anchor="ctr"/>
            <a:lstStyle/>
            <a:p>
              <a:pPr algn="ctr">
                <a:lnSpc>
                  <a:spcPts val="2343"/>
                </a:lnSpc>
              </a:pPr>
              <a:endParaRPr/>
            </a:p>
          </p:txBody>
        </p:sp>
      </p:grpSp>
      <p:sp>
        <p:nvSpPr>
          <p:cNvPr id="35" name="Freeform 35"/>
          <p:cNvSpPr/>
          <p:nvPr/>
        </p:nvSpPr>
        <p:spPr>
          <a:xfrm>
            <a:off x="11914492" y="1861969"/>
            <a:ext cx="369901" cy="369901"/>
          </a:xfrm>
          <a:custGeom>
            <a:avLst/>
            <a:gdLst/>
            <a:ahLst/>
            <a:cxnLst/>
            <a:rect l="l" t="t" r="r" b="b"/>
            <a:pathLst>
              <a:path w="369901" h="369901">
                <a:moveTo>
                  <a:pt x="0" y="0"/>
                </a:moveTo>
                <a:lnTo>
                  <a:pt x="369901" y="0"/>
                </a:lnTo>
                <a:lnTo>
                  <a:pt x="369901" y="369901"/>
                </a:lnTo>
                <a:lnTo>
                  <a:pt x="0" y="369901"/>
                </a:lnTo>
                <a:lnTo>
                  <a:pt x="0" y="0"/>
                </a:lnTo>
                <a:close/>
              </a:path>
            </a:pathLst>
          </a:custGeom>
          <a:blipFill>
            <a:blip r:embed="rId15">
              <a:extLst>
                <a:ext uri="{96DAC541-7B7A-43D3-8B79-37D633B846F1}">
                  <asvg:svgBlip xmlns:asvg="http://schemas.microsoft.com/office/drawing/2016/SVG/main" r:embed="rId16"/>
                </a:ext>
              </a:extLst>
            </a:blip>
            <a:stretch>
              <a:fillRect l="-28336" t="-99659" r="-488942" b="-481477"/>
            </a:stretch>
          </a:blipFill>
        </p:spPr>
        <p:txBody>
          <a:bodyPr/>
          <a:lstStyle/>
          <a:p>
            <a:endParaRPr lang="en-US"/>
          </a:p>
        </p:txBody>
      </p:sp>
      <p:sp>
        <p:nvSpPr>
          <p:cNvPr id="36" name="TextBox 36"/>
          <p:cNvSpPr txBox="1"/>
          <p:nvPr/>
        </p:nvSpPr>
        <p:spPr>
          <a:xfrm rot="-77359">
            <a:off x="1128976" y="2657297"/>
            <a:ext cx="8997834"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ORDER</a:t>
            </a:r>
          </a:p>
        </p:txBody>
      </p:sp>
      <p:sp>
        <p:nvSpPr>
          <p:cNvPr id="37" name="TextBox 37"/>
          <p:cNvSpPr txBox="1"/>
          <p:nvPr/>
        </p:nvSpPr>
        <p:spPr>
          <a:xfrm>
            <a:off x="12838865" y="-360082"/>
            <a:ext cx="1950145" cy="2714625"/>
          </a:xfrm>
          <a:prstGeom prst="rect">
            <a:avLst/>
          </a:prstGeom>
        </p:spPr>
        <p:txBody>
          <a:bodyPr lIns="0" tIns="0" rIns="0" bIns="0" rtlCol="0" anchor="t">
            <a:spAutoFit/>
          </a:bodyPr>
          <a:lstStyle/>
          <a:p>
            <a:pPr algn="ctr">
              <a:lnSpc>
                <a:spcPts val="21000"/>
              </a:lnSpc>
            </a:pPr>
            <a:r>
              <a:rPr lang="en-US" sz="15000">
                <a:solidFill>
                  <a:srgbClr val="FFFAF5"/>
                </a:solidFill>
                <a:latin typeface="MiCracker TH Bold"/>
              </a:rPr>
              <a:t>2</a:t>
            </a:r>
          </a:p>
        </p:txBody>
      </p:sp>
      <p:sp>
        <p:nvSpPr>
          <p:cNvPr id="38" name="TextBox 38"/>
          <p:cNvSpPr txBox="1"/>
          <p:nvPr/>
        </p:nvSpPr>
        <p:spPr>
          <a:xfrm>
            <a:off x="1117774" y="6056967"/>
            <a:ext cx="8916573" cy="2030730"/>
          </a:xfrm>
          <a:prstGeom prst="rect">
            <a:avLst/>
          </a:prstGeom>
        </p:spPr>
        <p:txBody>
          <a:bodyPr lIns="0" tIns="0" rIns="0" bIns="0" rtlCol="0" anchor="t">
            <a:spAutoFit/>
          </a:bodyPr>
          <a:lstStyle/>
          <a:p>
            <a:pPr algn="just">
              <a:lnSpc>
                <a:spcPts val="3299"/>
              </a:lnSpc>
            </a:pPr>
            <a:r>
              <a:rPr lang="en-US" sz="2199">
                <a:solidFill>
                  <a:srgbClr val="000000"/>
                </a:solidFill>
                <a:latin typeface="BM Hanna"/>
              </a:rPr>
              <a:t>Fun facts:</a:t>
            </a:r>
          </a:p>
          <a:p>
            <a:pPr algn="just">
              <a:lnSpc>
                <a:spcPts val="3299"/>
              </a:lnSpc>
            </a:pPr>
            <a:endParaRPr lang="en-US" sz="2199">
              <a:solidFill>
                <a:srgbClr val="000000"/>
              </a:solidFill>
              <a:latin typeface="BM Hanna"/>
            </a:endParaRPr>
          </a:p>
          <a:p>
            <a:pPr marL="474979" lvl="1" indent="-237490" algn="just">
              <a:lnSpc>
                <a:spcPts val="3299"/>
              </a:lnSpc>
              <a:buFont typeface="Arial"/>
              <a:buChar char="•"/>
            </a:pPr>
            <a:r>
              <a:rPr lang="en-US" sz="2199">
                <a:solidFill>
                  <a:srgbClr val="000000"/>
                </a:solidFill>
                <a:latin typeface="BM Hanna"/>
              </a:rPr>
              <a:t>My sister Megan is two years older than us </a:t>
            </a:r>
          </a:p>
          <a:p>
            <a:pPr marL="474979" lvl="1" indent="-237490" algn="just">
              <a:lnSpc>
                <a:spcPts val="3299"/>
              </a:lnSpc>
              <a:buFont typeface="Arial"/>
              <a:buChar char="•"/>
            </a:pPr>
            <a:r>
              <a:rPr lang="en-US" sz="2199">
                <a:solidFill>
                  <a:srgbClr val="000000"/>
                </a:solidFill>
                <a:latin typeface="BM Hanna"/>
              </a:rPr>
              <a:t>She now lives in Virginia with her husband and two children </a:t>
            </a:r>
          </a:p>
          <a:p>
            <a:pPr marL="474979" lvl="1" indent="-237490" algn="just">
              <a:lnSpc>
                <a:spcPts val="3299"/>
              </a:lnSpc>
              <a:buFont typeface="Arial"/>
              <a:buChar char="•"/>
            </a:pPr>
            <a:r>
              <a:rPr lang="en-US" sz="2199">
                <a:solidFill>
                  <a:srgbClr val="000000"/>
                </a:solidFill>
                <a:latin typeface="BM Hanna"/>
              </a:rPr>
              <a:t>Our birth orders match the psycholoigcal birth order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2340403" y="-543235"/>
            <a:ext cx="10389615" cy="10994302"/>
          </a:xfrm>
          <a:custGeom>
            <a:avLst/>
            <a:gdLst/>
            <a:ahLst/>
            <a:cxnLst/>
            <a:rect l="l" t="t" r="r" b="b"/>
            <a:pathLst>
              <a:path w="10389615" h="10994302">
                <a:moveTo>
                  <a:pt x="0" y="0"/>
                </a:moveTo>
                <a:lnTo>
                  <a:pt x="10389615" y="0"/>
                </a:lnTo>
                <a:lnTo>
                  <a:pt x="10389615" y="10994301"/>
                </a:lnTo>
                <a:lnTo>
                  <a:pt x="0" y="10994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rot="611337">
            <a:off x="7645042" y="988245"/>
            <a:ext cx="11611980" cy="1953148"/>
            <a:chOff x="0" y="0"/>
            <a:chExt cx="3058299" cy="514409"/>
          </a:xfrm>
        </p:grpSpPr>
        <p:sp>
          <p:nvSpPr>
            <p:cNvPr id="4" name="Freeform 4"/>
            <p:cNvSpPr/>
            <p:nvPr/>
          </p:nvSpPr>
          <p:spPr>
            <a:xfrm>
              <a:off x="0" y="0"/>
              <a:ext cx="3058299" cy="514409"/>
            </a:xfrm>
            <a:custGeom>
              <a:avLst/>
              <a:gdLst/>
              <a:ahLst/>
              <a:cxnLst/>
              <a:rect l="l" t="t" r="r" b="b"/>
              <a:pathLst>
                <a:path w="3058299" h="514409">
                  <a:moveTo>
                    <a:pt x="65338" y="0"/>
                  </a:moveTo>
                  <a:lnTo>
                    <a:pt x="2992961" y="0"/>
                  </a:lnTo>
                  <a:cubicBezTo>
                    <a:pt x="3029046" y="0"/>
                    <a:pt x="3058299" y="29253"/>
                    <a:pt x="3058299" y="65338"/>
                  </a:cubicBezTo>
                  <a:lnTo>
                    <a:pt x="3058299" y="449071"/>
                  </a:lnTo>
                  <a:cubicBezTo>
                    <a:pt x="3058299" y="485156"/>
                    <a:pt x="3029046" y="514409"/>
                    <a:pt x="2992961" y="514409"/>
                  </a:cubicBezTo>
                  <a:lnTo>
                    <a:pt x="65338" y="514409"/>
                  </a:lnTo>
                  <a:cubicBezTo>
                    <a:pt x="29253" y="514409"/>
                    <a:pt x="0" y="485156"/>
                    <a:pt x="0" y="449071"/>
                  </a:cubicBezTo>
                  <a:lnTo>
                    <a:pt x="0" y="65338"/>
                  </a:lnTo>
                  <a:cubicBezTo>
                    <a:pt x="0" y="29253"/>
                    <a:pt x="29253" y="0"/>
                    <a:pt x="65338" y="0"/>
                  </a:cubicBezTo>
                  <a:close/>
                </a:path>
              </a:pathLst>
            </a:custGeom>
            <a:solidFill>
              <a:srgbClr val="F8B9B8"/>
            </a:solidFill>
            <a:ln w="47625" cap="rnd">
              <a:solidFill>
                <a:srgbClr val="000000"/>
              </a:solidFill>
              <a:prstDash val="solid"/>
              <a:round/>
            </a:ln>
          </p:spPr>
          <p:txBody>
            <a:bodyPr/>
            <a:lstStyle/>
            <a:p>
              <a:endParaRPr lang="en-US"/>
            </a:p>
          </p:txBody>
        </p:sp>
        <p:sp>
          <p:nvSpPr>
            <p:cNvPr id="5" name="TextBox 5"/>
            <p:cNvSpPr txBox="1"/>
            <p:nvPr/>
          </p:nvSpPr>
          <p:spPr>
            <a:xfrm>
              <a:off x="0" y="-57150"/>
              <a:ext cx="3058299" cy="571559"/>
            </a:xfrm>
            <a:prstGeom prst="rect">
              <a:avLst/>
            </a:prstGeom>
          </p:spPr>
          <p:txBody>
            <a:bodyPr lIns="50800" tIns="50800" rIns="50800" bIns="50800" rtlCol="0" anchor="ctr"/>
            <a:lstStyle/>
            <a:p>
              <a:pPr algn="ctr">
                <a:lnSpc>
                  <a:spcPts val="3079"/>
                </a:lnSpc>
              </a:pPr>
              <a:endParaRPr/>
            </a:p>
          </p:txBody>
        </p:sp>
      </p:grpSp>
      <p:sp>
        <p:nvSpPr>
          <p:cNvPr id="6" name="Freeform 6"/>
          <p:cNvSpPr/>
          <p:nvPr/>
        </p:nvSpPr>
        <p:spPr>
          <a:xfrm>
            <a:off x="15345793" y="242313"/>
            <a:ext cx="3827014" cy="1286834"/>
          </a:xfrm>
          <a:custGeom>
            <a:avLst/>
            <a:gdLst/>
            <a:ahLst/>
            <a:cxnLst/>
            <a:rect l="l" t="t" r="r" b="b"/>
            <a:pathLst>
              <a:path w="3827014" h="1286834">
                <a:moveTo>
                  <a:pt x="0" y="0"/>
                </a:moveTo>
                <a:lnTo>
                  <a:pt x="3827014" y="0"/>
                </a:lnTo>
                <a:lnTo>
                  <a:pt x="3827014" y="1286833"/>
                </a:lnTo>
                <a:lnTo>
                  <a:pt x="0" y="1286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5251282" y="7348358"/>
            <a:ext cx="4410719" cy="2938642"/>
          </a:xfrm>
          <a:custGeom>
            <a:avLst/>
            <a:gdLst/>
            <a:ahLst/>
            <a:cxnLst/>
            <a:rect l="l" t="t" r="r" b="b"/>
            <a:pathLst>
              <a:path w="4410719" h="2938642">
                <a:moveTo>
                  <a:pt x="0" y="0"/>
                </a:moveTo>
                <a:lnTo>
                  <a:pt x="4410719" y="0"/>
                </a:lnTo>
                <a:lnTo>
                  <a:pt x="4410719" y="2938642"/>
                </a:lnTo>
                <a:lnTo>
                  <a:pt x="0" y="2938642"/>
                </a:lnTo>
                <a:lnTo>
                  <a:pt x="0" y="0"/>
                </a:lnTo>
                <a:close/>
              </a:path>
            </a:pathLst>
          </a:custGeom>
          <a:blipFill>
            <a:blip r:embed="rId6"/>
            <a:stretch>
              <a:fillRect/>
            </a:stretch>
          </a:blipFill>
        </p:spPr>
        <p:txBody>
          <a:bodyPr/>
          <a:lstStyle/>
          <a:p>
            <a:endParaRPr lang="en-US"/>
          </a:p>
        </p:txBody>
      </p:sp>
      <p:grpSp>
        <p:nvGrpSpPr>
          <p:cNvPr id="8" name="Group 8"/>
          <p:cNvGrpSpPr/>
          <p:nvPr/>
        </p:nvGrpSpPr>
        <p:grpSpPr>
          <a:xfrm>
            <a:off x="7912948" y="-1527528"/>
            <a:ext cx="10768499" cy="11878531"/>
            <a:chOff x="0" y="0"/>
            <a:chExt cx="2836148" cy="3128502"/>
          </a:xfrm>
        </p:grpSpPr>
        <p:sp>
          <p:nvSpPr>
            <p:cNvPr id="9" name="Freeform 9"/>
            <p:cNvSpPr/>
            <p:nvPr/>
          </p:nvSpPr>
          <p:spPr>
            <a:xfrm>
              <a:off x="0" y="0"/>
              <a:ext cx="2836148" cy="3128502"/>
            </a:xfrm>
            <a:custGeom>
              <a:avLst/>
              <a:gdLst/>
              <a:ahLst/>
              <a:cxnLst/>
              <a:rect l="l" t="t" r="r" b="b"/>
              <a:pathLst>
                <a:path w="2836148" h="3128502">
                  <a:moveTo>
                    <a:pt x="36666" y="0"/>
                  </a:moveTo>
                  <a:lnTo>
                    <a:pt x="2799482" y="0"/>
                  </a:lnTo>
                  <a:cubicBezTo>
                    <a:pt x="2809206" y="0"/>
                    <a:pt x="2818532" y="3863"/>
                    <a:pt x="2825409" y="10739"/>
                  </a:cubicBezTo>
                  <a:cubicBezTo>
                    <a:pt x="2832285" y="17615"/>
                    <a:pt x="2836148" y="26942"/>
                    <a:pt x="2836148" y="36666"/>
                  </a:cubicBezTo>
                  <a:lnTo>
                    <a:pt x="2836148" y="3091836"/>
                  </a:lnTo>
                  <a:cubicBezTo>
                    <a:pt x="2836148" y="3101560"/>
                    <a:pt x="2832285" y="3110887"/>
                    <a:pt x="2825409" y="3117763"/>
                  </a:cubicBezTo>
                  <a:cubicBezTo>
                    <a:pt x="2818532" y="3124639"/>
                    <a:pt x="2809206" y="3128502"/>
                    <a:pt x="2799482" y="3128502"/>
                  </a:cubicBezTo>
                  <a:lnTo>
                    <a:pt x="36666" y="3128502"/>
                  </a:lnTo>
                  <a:cubicBezTo>
                    <a:pt x="26942" y="3128502"/>
                    <a:pt x="17615" y="3124639"/>
                    <a:pt x="10739" y="3117763"/>
                  </a:cubicBezTo>
                  <a:cubicBezTo>
                    <a:pt x="3863" y="3110887"/>
                    <a:pt x="0" y="3101560"/>
                    <a:pt x="0" y="3091836"/>
                  </a:cubicBezTo>
                  <a:lnTo>
                    <a:pt x="0" y="36666"/>
                  </a:lnTo>
                  <a:cubicBezTo>
                    <a:pt x="0" y="26942"/>
                    <a:pt x="3863" y="17615"/>
                    <a:pt x="10739" y="10739"/>
                  </a:cubicBezTo>
                  <a:cubicBezTo>
                    <a:pt x="17615" y="3863"/>
                    <a:pt x="26942" y="0"/>
                    <a:pt x="36666" y="0"/>
                  </a:cubicBezTo>
                  <a:close/>
                </a:path>
              </a:pathLst>
            </a:custGeom>
            <a:solidFill>
              <a:srgbClr val="9DC7E7"/>
            </a:solidFill>
            <a:ln w="47625" cap="rnd">
              <a:solidFill>
                <a:srgbClr val="000000"/>
              </a:solidFill>
              <a:prstDash val="solid"/>
              <a:round/>
            </a:ln>
          </p:spPr>
          <p:txBody>
            <a:bodyPr/>
            <a:lstStyle/>
            <a:p>
              <a:endParaRPr lang="en-US"/>
            </a:p>
          </p:txBody>
        </p:sp>
        <p:sp>
          <p:nvSpPr>
            <p:cNvPr id="10" name="TextBox 10"/>
            <p:cNvSpPr txBox="1"/>
            <p:nvPr/>
          </p:nvSpPr>
          <p:spPr>
            <a:xfrm>
              <a:off x="0" y="-57150"/>
              <a:ext cx="2836148" cy="3185652"/>
            </a:xfrm>
            <a:prstGeom prst="rect">
              <a:avLst/>
            </a:prstGeom>
          </p:spPr>
          <p:txBody>
            <a:bodyPr lIns="50800" tIns="50800" rIns="50800" bIns="50800" rtlCol="0" anchor="ctr"/>
            <a:lstStyle/>
            <a:p>
              <a:pPr algn="ctr">
                <a:lnSpc>
                  <a:spcPts val="3079"/>
                </a:lnSpc>
              </a:pPr>
              <a:endParaRPr/>
            </a:p>
          </p:txBody>
        </p:sp>
      </p:grpSp>
      <p:grpSp>
        <p:nvGrpSpPr>
          <p:cNvPr id="11" name="Group 11"/>
          <p:cNvGrpSpPr/>
          <p:nvPr/>
        </p:nvGrpSpPr>
        <p:grpSpPr>
          <a:xfrm rot="783410">
            <a:off x="8156127" y="2858367"/>
            <a:ext cx="7883537" cy="1848676"/>
            <a:chOff x="0" y="0"/>
            <a:chExt cx="2076322" cy="486894"/>
          </a:xfrm>
        </p:grpSpPr>
        <p:sp>
          <p:nvSpPr>
            <p:cNvPr id="12" name="Freeform 12"/>
            <p:cNvSpPr/>
            <p:nvPr/>
          </p:nvSpPr>
          <p:spPr>
            <a:xfrm>
              <a:off x="0" y="0"/>
              <a:ext cx="2076322" cy="486894"/>
            </a:xfrm>
            <a:custGeom>
              <a:avLst/>
              <a:gdLst/>
              <a:ahLst/>
              <a:cxnLst/>
              <a:rect l="l" t="t" r="r" b="b"/>
              <a:pathLst>
                <a:path w="2076322" h="486894">
                  <a:moveTo>
                    <a:pt x="96240" y="0"/>
                  </a:moveTo>
                  <a:lnTo>
                    <a:pt x="1980083" y="0"/>
                  </a:lnTo>
                  <a:cubicBezTo>
                    <a:pt x="2005607" y="0"/>
                    <a:pt x="2030086" y="10139"/>
                    <a:pt x="2048134" y="28188"/>
                  </a:cubicBezTo>
                  <a:cubicBezTo>
                    <a:pt x="2066183" y="46236"/>
                    <a:pt x="2076322" y="70715"/>
                    <a:pt x="2076322" y="96240"/>
                  </a:cubicBezTo>
                  <a:lnTo>
                    <a:pt x="2076322" y="390654"/>
                  </a:lnTo>
                  <a:cubicBezTo>
                    <a:pt x="2076322" y="416179"/>
                    <a:pt x="2066183" y="440658"/>
                    <a:pt x="2048134" y="458706"/>
                  </a:cubicBezTo>
                  <a:cubicBezTo>
                    <a:pt x="2030086" y="476755"/>
                    <a:pt x="2005607" y="486894"/>
                    <a:pt x="1980083" y="486894"/>
                  </a:cubicBezTo>
                  <a:lnTo>
                    <a:pt x="96240" y="486894"/>
                  </a:lnTo>
                  <a:cubicBezTo>
                    <a:pt x="43088" y="486894"/>
                    <a:pt x="0" y="443806"/>
                    <a:pt x="0" y="390654"/>
                  </a:cubicBezTo>
                  <a:lnTo>
                    <a:pt x="0" y="96240"/>
                  </a:lnTo>
                  <a:cubicBezTo>
                    <a:pt x="0" y="43088"/>
                    <a:pt x="43088" y="0"/>
                    <a:pt x="96240" y="0"/>
                  </a:cubicBezTo>
                  <a:close/>
                </a:path>
              </a:pathLst>
            </a:custGeom>
            <a:solidFill>
              <a:srgbClr val="FCD672"/>
            </a:solidFill>
            <a:ln w="47625" cap="rnd">
              <a:solidFill>
                <a:srgbClr val="000000"/>
              </a:solidFill>
              <a:prstDash val="solid"/>
              <a:round/>
            </a:ln>
          </p:spPr>
          <p:txBody>
            <a:bodyPr/>
            <a:lstStyle/>
            <a:p>
              <a:endParaRPr lang="en-US"/>
            </a:p>
          </p:txBody>
        </p:sp>
        <p:sp>
          <p:nvSpPr>
            <p:cNvPr id="13" name="TextBox 13"/>
            <p:cNvSpPr txBox="1"/>
            <p:nvPr/>
          </p:nvSpPr>
          <p:spPr>
            <a:xfrm>
              <a:off x="0" y="-57150"/>
              <a:ext cx="2076322" cy="544044"/>
            </a:xfrm>
            <a:prstGeom prst="rect">
              <a:avLst/>
            </a:prstGeom>
          </p:spPr>
          <p:txBody>
            <a:bodyPr lIns="50800" tIns="50800" rIns="50800" bIns="50800" rtlCol="0" anchor="ctr"/>
            <a:lstStyle/>
            <a:p>
              <a:pPr algn="ctr">
                <a:lnSpc>
                  <a:spcPts val="3079"/>
                </a:lnSpc>
              </a:pPr>
              <a:endParaRPr/>
            </a:p>
          </p:txBody>
        </p:sp>
      </p:grpSp>
      <p:sp>
        <p:nvSpPr>
          <p:cNvPr id="14" name="Freeform 14"/>
          <p:cNvSpPr/>
          <p:nvPr/>
        </p:nvSpPr>
        <p:spPr>
          <a:xfrm>
            <a:off x="0" y="-408831"/>
            <a:ext cx="1941840" cy="2589120"/>
          </a:xfrm>
          <a:custGeom>
            <a:avLst/>
            <a:gdLst/>
            <a:ahLst/>
            <a:cxnLst/>
            <a:rect l="l" t="t" r="r" b="b"/>
            <a:pathLst>
              <a:path w="1941840" h="2589120">
                <a:moveTo>
                  <a:pt x="0" y="0"/>
                </a:moveTo>
                <a:lnTo>
                  <a:pt x="1941840" y="0"/>
                </a:lnTo>
                <a:lnTo>
                  <a:pt x="1941840" y="2589121"/>
                </a:lnTo>
                <a:lnTo>
                  <a:pt x="0" y="2589121"/>
                </a:lnTo>
                <a:lnTo>
                  <a:pt x="0" y="0"/>
                </a:lnTo>
                <a:close/>
              </a:path>
            </a:pathLst>
          </a:custGeom>
          <a:blipFill>
            <a:blip r:embed="rId7"/>
            <a:stretch>
              <a:fillRect/>
            </a:stretch>
          </a:blipFill>
        </p:spPr>
        <p:txBody>
          <a:bodyPr/>
          <a:lstStyle/>
          <a:p>
            <a:endParaRPr lang="en-US"/>
          </a:p>
        </p:txBody>
      </p:sp>
      <p:sp>
        <p:nvSpPr>
          <p:cNvPr id="15" name="Freeform 15"/>
          <p:cNvSpPr/>
          <p:nvPr/>
        </p:nvSpPr>
        <p:spPr>
          <a:xfrm>
            <a:off x="0" y="2376978"/>
            <a:ext cx="2718141" cy="5877061"/>
          </a:xfrm>
          <a:custGeom>
            <a:avLst/>
            <a:gdLst/>
            <a:ahLst/>
            <a:cxnLst/>
            <a:rect l="l" t="t" r="r" b="b"/>
            <a:pathLst>
              <a:path w="2718141" h="5877061">
                <a:moveTo>
                  <a:pt x="0" y="0"/>
                </a:moveTo>
                <a:lnTo>
                  <a:pt x="2718141" y="0"/>
                </a:lnTo>
                <a:lnTo>
                  <a:pt x="2718141" y="5877061"/>
                </a:lnTo>
                <a:lnTo>
                  <a:pt x="0" y="5877061"/>
                </a:lnTo>
                <a:lnTo>
                  <a:pt x="0" y="0"/>
                </a:lnTo>
                <a:close/>
              </a:path>
            </a:pathLst>
          </a:custGeom>
          <a:blipFill>
            <a:blip r:embed="rId8"/>
            <a:stretch>
              <a:fillRect/>
            </a:stretch>
          </a:blipFill>
        </p:spPr>
        <p:txBody>
          <a:bodyPr/>
          <a:lstStyle/>
          <a:p>
            <a:endParaRPr lang="en-US"/>
          </a:p>
        </p:txBody>
      </p:sp>
      <p:sp>
        <p:nvSpPr>
          <p:cNvPr id="16" name="Freeform 16"/>
          <p:cNvSpPr/>
          <p:nvPr/>
        </p:nvSpPr>
        <p:spPr>
          <a:xfrm>
            <a:off x="0" y="1688840"/>
            <a:ext cx="1715793" cy="2573689"/>
          </a:xfrm>
          <a:custGeom>
            <a:avLst/>
            <a:gdLst/>
            <a:ahLst/>
            <a:cxnLst/>
            <a:rect l="l" t="t" r="r" b="b"/>
            <a:pathLst>
              <a:path w="1715793" h="2573689">
                <a:moveTo>
                  <a:pt x="0" y="0"/>
                </a:moveTo>
                <a:lnTo>
                  <a:pt x="1715793" y="0"/>
                </a:lnTo>
                <a:lnTo>
                  <a:pt x="1715793" y="2573689"/>
                </a:lnTo>
                <a:lnTo>
                  <a:pt x="0" y="2573689"/>
                </a:lnTo>
                <a:lnTo>
                  <a:pt x="0" y="0"/>
                </a:lnTo>
                <a:close/>
              </a:path>
            </a:pathLst>
          </a:custGeom>
          <a:blipFill>
            <a:blip r:embed="rId9"/>
            <a:stretch>
              <a:fillRect/>
            </a:stretch>
          </a:blipFill>
        </p:spPr>
        <p:txBody>
          <a:bodyPr/>
          <a:lstStyle/>
          <a:p>
            <a:endParaRPr lang="en-US"/>
          </a:p>
        </p:txBody>
      </p:sp>
      <p:sp>
        <p:nvSpPr>
          <p:cNvPr id="17" name="Freeform 17"/>
          <p:cNvSpPr/>
          <p:nvPr/>
        </p:nvSpPr>
        <p:spPr>
          <a:xfrm>
            <a:off x="-195145" y="6951259"/>
            <a:ext cx="2549808" cy="3399744"/>
          </a:xfrm>
          <a:custGeom>
            <a:avLst/>
            <a:gdLst/>
            <a:ahLst/>
            <a:cxnLst/>
            <a:rect l="l" t="t" r="r" b="b"/>
            <a:pathLst>
              <a:path w="2549808" h="3399744">
                <a:moveTo>
                  <a:pt x="0" y="0"/>
                </a:moveTo>
                <a:lnTo>
                  <a:pt x="2549808" y="0"/>
                </a:lnTo>
                <a:lnTo>
                  <a:pt x="2549808" y="3399745"/>
                </a:lnTo>
                <a:lnTo>
                  <a:pt x="0" y="3399745"/>
                </a:lnTo>
                <a:lnTo>
                  <a:pt x="0" y="0"/>
                </a:lnTo>
                <a:close/>
              </a:path>
            </a:pathLst>
          </a:custGeom>
          <a:blipFill>
            <a:blip r:embed="rId10"/>
            <a:stretch>
              <a:fillRect/>
            </a:stretch>
          </a:blipFill>
        </p:spPr>
        <p:txBody>
          <a:bodyPr/>
          <a:lstStyle/>
          <a:p>
            <a:endParaRPr lang="en-US"/>
          </a:p>
        </p:txBody>
      </p:sp>
      <p:sp>
        <p:nvSpPr>
          <p:cNvPr id="18" name="Freeform 18"/>
          <p:cNvSpPr/>
          <p:nvPr/>
        </p:nvSpPr>
        <p:spPr>
          <a:xfrm>
            <a:off x="1715793" y="-46535"/>
            <a:ext cx="3017030" cy="4022707"/>
          </a:xfrm>
          <a:custGeom>
            <a:avLst/>
            <a:gdLst/>
            <a:ahLst/>
            <a:cxnLst/>
            <a:rect l="l" t="t" r="r" b="b"/>
            <a:pathLst>
              <a:path w="3017030" h="4022707">
                <a:moveTo>
                  <a:pt x="0" y="0"/>
                </a:moveTo>
                <a:lnTo>
                  <a:pt x="3017030" y="0"/>
                </a:lnTo>
                <a:lnTo>
                  <a:pt x="3017030" y="4022707"/>
                </a:lnTo>
                <a:lnTo>
                  <a:pt x="0" y="4022707"/>
                </a:lnTo>
                <a:lnTo>
                  <a:pt x="0" y="0"/>
                </a:lnTo>
                <a:close/>
              </a:path>
            </a:pathLst>
          </a:custGeom>
          <a:blipFill>
            <a:blip r:embed="rId11"/>
            <a:stretch>
              <a:fillRect/>
            </a:stretch>
          </a:blipFill>
        </p:spPr>
        <p:txBody>
          <a:bodyPr/>
          <a:lstStyle/>
          <a:p>
            <a:endParaRPr lang="en-US"/>
          </a:p>
        </p:txBody>
      </p:sp>
      <p:sp>
        <p:nvSpPr>
          <p:cNvPr id="19" name="Freeform 19"/>
          <p:cNvSpPr/>
          <p:nvPr/>
        </p:nvSpPr>
        <p:spPr>
          <a:xfrm>
            <a:off x="4732823" y="-1091384"/>
            <a:ext cx="3180125" cy="4240167"/>
          </a:xfrm>
          <a:custGeom>
            <a:avLst/>
            <a:gdLst/>
            <a:ahLst/>
            <a:cxnLst/>
            <a:rect l="l" t="t" r="r" b="b"/>
            <a:pathLst>
              <a:path w="3180125" h="4240167">
                <a:moveTo>
                  <a:pt x="0" y="0"/>
                </a:moveTo>
                <a:lnTo>
                  <a:pt x="3180125" y="0"/>
                </a:lnTo>
                <a:lnTo>
                  <a:pt x="3180125" y="4240168"/>
                </a:lnTo>
                <a:lnTo>
                  <a:pt x="0" y="4240168"/>
                </a:lnTo>
                <a:lnTo>
                  <a:pt x="0" y="0"/>
                </a:lnTo>
                <a:close/>
              </a:path>
            </a:pathLst>
          </a:custGeom>
          <a:blipFill>
            <a:blip r:embed="rId12"/>
            <a:stretch>
              <a:fillRect/>
            </a:stretch>
          </a:blipFill>
        </p:spPr>
        <p:txBody>
          <a:bodyPr/>
          <a:lstStyle/>
          <a:p>
            <a:endParaRPr lang="en-US"/>
          </a:p>
        </p:txBody>
      </p:sp>
      <p:sp>
        <p:nvSpPr>
          <p:cNvPr id="20" name="Freeform 20"/>
          <p:cNvSpPr/>
          <p:nvPr/>
        </p:nvSpPr>
        <p:spPr>
          <a:xfrm>
            <a:off x="2676031" y="3953043"/>
            <a:ext cx="2456534" cy="3275378"/>
          </a:xfrm>
          <a:custGeom>
            <a:avLst/>
            <a:gdLst/>
            <a:ahLst/>
            <a:cxnLst/>
            <a:rect l="l" t="t" r="r" b="b"/>
            <a:pathLst>
              <a:path w="2456534" h="3275378">
                <a:moveTo>
                  <a:pt x="0" y="0"/>
                </a:moveTo>
                <a:lnTo>
                  <a:pt x="2456533" y="0"/>
                </a:lnTo>
                <a:lnTo>
                  <a:pt x="2456533" y="3275378"/>
                </a:lnTo>
                <a:lnTo>
                  <a:pt x="0" y="3275378"/>
                </a:lnTo>
                <a:lnTo>
                  <a:pt x="0" y="0"/>
                </a:lnTo>
                <a:close/>
              </a:path>
            </a:pathLst>
          </a:custGeom>
          <a:blipFill>
            <a:blip r:embed="rId13"/>
            <a:stretch>
              <a:fillRect/>
            </a:stretch>
          </a:blipFill>
        </p:spPr>
        <p:txBody>
          <a:bodyPr/>
          <a:lstStyle/>
          <a:p>
            <a:endParaRPr lang="en-US"/>
          </a:p>
        </p:txBody>
      </p:sp>
      <p:sp>
        <p:nvSpPr>
          <p:cNvPr id="21" name="Freeform 21"/>
          <p:cNvSpPr/>
          <p:nvPr/>
        </p:nvSpPr>
        <p:spPr>
          <a:xfrm>
            <a:off x="4763267" y="3148784"/>
            <a:ext cx="3149681" cy="4199575"/>
          </a:xfrm>
          <a:custGeom>
            <a:avLst/>
            <a:gdLst/>
            <a:ahLst/>
            <a:cxnLst/>
            <a:rect l="l" t="t" r="r" b="b"/>
            <a:pathLst>
              <a:path w="3149681" h="4199575">
                <a:moveTo>
                  <a:pt x="0" y="0"/>
                </a:moveTo>
                <a:lnTo>
                  <a:pt x="3149681" y="0"/>
                </a:lnTo>
                <a:lnTo>
                  <a:pt x="3149681" y="4199574"/>
                </a:lnTo>
                <a:lnTo>
                  <a:pt x="0" y="4199574"/>
                </a:lnTo>
                <a:lnTo>
                  <a:pt x="0" y="0"/>
                </a:lnTo>
                <a:close/>
              </a:path>
            </a:pathLst>
          </a:custGeom>
          <a:blipFill>
            <a:blip r:embed="rId14"/>
            <a:stretch>
              <a:fillRect/>
            </a:stretch>
          </a:blipFill>
        </p:spPr>
        <p:txBody>
          <a:bodyPr/>
          <a:lstStyle/>
          <a:p>
            <a:endParaRPr lang="en-US"/>
          </a:p>
        </p:txBody>
      </p:sp>
      <p:sp>
        <p:nvSpPr>
          <p:cNvPr id="22" name="Freeform 22"/>
          <p:cNvSpPr/>
          <p:nvPr/>
        </p:nvSpPr>
        <p:spPr>
          <a:xfrm rot="92607">
            <a:off x="2217042" y="6241057"/>
            <a:ext cx="3275298" cy="4367064"/>
          </a:xfrm>
          <a:custGeom>
            <a:avLst/>
            <a:gdLst/>
            <a:ahLst/>
            <a:cxnLst/>
            <a:rect l="l" t="t" r="r" b="b"/>
            <a:pathLst>
              <a:path w="3275298" h="4367064">
                <a:moveTo>
                  <a:pt x="0" y="0"/>
                </a:moveTo>
                <a:lnTo>
                  <a:pt x="3275298" y="0"/>
                </a:lnTo>
                <a:lnTo>
                  <a:pt x="3275298" y="4367064"/>
                </a:lnTo>
                <a:lnTo>
                  <a:pt x="0" y="4367064"/>
                </a:lnTo>
                <a:lnTo>
                  <a:pt x="0" y="0"/>
                </a:lnTo>
                <a:close/>
              </a:path>
            </a:pathLst>
          </a:custGeom>
          <a:blipFill>
            <a:blip r:embed="rId15"/>
            <a:stretch>
              <a:fillRect/>
            </a:stretch>
          </a:blipFill>
        </p:spPr>
        <p:txBody>
          <a:bodyPr/>
          <a:lstStyle/>
          <a:p>
            <a:endParaRPr lang="en-US"/>
          </a:p>
        </p:txBody>
      </p:sp>
      <p:sp>
        <p:nvSpPr>
          <p:cNvPr id="23" name="Freeform 23"/>
          <p:cNvSpPr/>
          <p:nvPr/>
        </p:nvSpPr>
        <p:spPr>
          <a:xfrm rot="686972">
            <a:off x="15760572" y="4318940"/>
            <a:ext cx="1855037" cy="2589930"/>
          </a:xfrm>
          <a:custGeom>
            <a:avLst/>
            <a:gdLst/>
            <a:ahLst/>
            <a:cxnLst/>
            <a:rect l="l" t="t" r="r" b="b"/>
            <a:pathLst>
              <a:path w="1855037" h="2589930">
                <a:moveTo>
                  <a:pt x="0" y="0"/>
                </a:moveTo>
                <a:lnTo>
                  <a:pt x="1855038" y="0"/>
                </a:lnTo>
                <a:lnTo>
                  <a:pt x="1855038" y="2589930"/>
                </a:lnTo>
                <a:lnTo>
                  <a:pt x="0" y="2589930"/>
                </a:lnTo>
                <a:lnTo>
                  <a:pt x="0" y="0"/>
                </a:lnTo>
                <a:close/>
              </a:path>
            </a:pathLst>
          </a:custGeom>
          <a:blipFill>
            <a:blip r:embed="rId16"/>
            <a:stretch>
              <a:fillRect/>
            </a:stretch>
          </a:blipFill>
        </p:spPr>
        <p:txBody>
          <a:bodyPr/>
          <a:lstStyle/>
          <a:p>
            <a:endParaRPr lang="en-US"/>
          </a:p>
        </p:txBody>
      </p:sp>
      <p:sp>
        <p:nvSpPr>
          <p:cNvPr id="24" name="Freeform 24"/>
          <p:cNvSpPr/>
          <p:nvPr/>
        </p:nvSpPr>
        <p:spPr>
          <a:xfrm rot="-545758">
            <a:off x="8282076" y="3969154"/>
            <a:ext cx="1723848" cy="1726988"/>
          </a:xfrm>
          <a:custGeom>
            <a:avLst/>
            <a:gdLst/>
            <a:ahLst/>
            <a:cxnLst/>
            <a:rect l="l" t="t" r="r" b="b"/>
            <a:pathLst>
              <a:path w="1723848" h="1726988">
                <a:moveTo>
                  <a:pt x="0" y="0"/>
                </a:moveTo>
                <a:lnTo>
                  <a:pt x="1723848" y="0"/>
                </a:lnTo>
                <a:lnTo>
                  <a:pt x="1723848" y="1726988"/>
                </a:lnTo>
                <a:lnTo>
                  <a:pt x="0" y="172698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5" name="TextBox 25"/>
          <p:cNvSpPr txBox="1"/>
          <p:nvPr/>
        </p:nvSpPr>
        <p:spPr>
          <a:xfrm rot="645488">
            <a:off x="7794019" y="1074521"/>
            <a:ext cx="11555913"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#TWINNING</a:t>
            </a:r>
          </a:p>
        </p:txBody>
      </p:sp>
      <p:sp>
        <p:nvSpPr>
          <p:cNvPr id="26" name="TextBox 26"/>
          <p:cNvSpPr txBox="1"/>
          <p:nvPr/>
        </p:nvSpPr>
        <p:spPr>
          <a:xfrm rot="813829">
            <a:off x="7793401" y="3193864"/>
            <a:ext cx="8638986" cy="1047750"/>
          </a:xfrm>
          <a:prstGeom prst="rect">
            <a:avLst/>
          </a:prstGeom>
        </p:spPr>
        <p:txBody>
          <a:bodyPr lIns="0" tIns="0" rIns="0" bIns="0" rtlCol="0" anchor="t">
            <a:spAutoFit/>
          </a:bodyPr>
          <a:lstStyle/>
          <a:p>
            <a:pPr algn="ctr">
              <a:lnSpc>
                <a:spcPts val="8400"/>
              </a:lnSpc>
              <a:spcBef>
                <a:spcPct val="0"/>
              </a:spcBef>
            </a:pPr>
            <a:r>
              <a:rPr lang="en-US" sz="6000">
                <a:solidFill>
                  <a:srgbClr val="000000"/>
                </a:solidFill>
                <a:latin typeface="BM Hanna"/>
              </a:rPr>
              <a:t>Meet the Twinners</a:t>
            </a:r>
          </a:p>
        </p:txBody>
      </p:sp>
      <p:sp>
        <p:nvSpPr>
          <p:cNvPr id="27" name="TextBox 27"/>
          <p:cNvSpPr txBox="1"/>
          <p:nvPr/>
        </p:nvSpPr>
        <p:spPr>
          <a:xfrm>
            <a:off x="8375901" y="5973710"/>
            <a:ext cx="9842593" cy="4078605"/>
          </a:xfrm>
          <a:prstGeom prst="rect">
            <a:avLst/>
          </a:prstGeom>
        </p:spPr>
        <p:txBody>
          <a:bodyPr lIns="0" tIns="0" rIns="0" bIns="0" rtlCol="0" anchor="t">
            <a:spAutoFit/>
          </a:bodyPr>
          <a:lstStyle/>
          <a:p>
            <a:pPr algn="just">
              <a:lnSpc>
                <a:spcPts val="3299"/>
              </a:lnSpc>
            </a:pPr>
            <a:r>
              <a:rPr lang="en-US" sz="2199">
                <a:solidFill>
                  <a:srgbClr val="000000"/>
                </a:solidFill>
                <a:latin typeface="BM Hanna"/>
              </a:rPr>
              <a:t> Fun Facts:</a:t>
            </a:r>
          </a:p>
          <a:p>
            <a:pPr algn="just">
              <a:lnSpc>
                <a:spcPts val="3299"/>
              </a:lnSpc>
            </a:pPr>
            <a:endParaRPr lang="en-US" sz="2199">
              <a:solidFill>
                <a:srgbClr val="000000"/>
              </a:solidFill>
              <a:latin typeface="BM Hanna"/>
            </a:endParaRPr>
          </a:p>
          <a:p>
            <a:pPr marL="474979" lvl="1" indent="-237490" algn="just">
              <a:lnSpc>
                <a:spcPts val="3299"/>
              </a:lnSpc>
              <a:buFont typeface="Arial"/>
              <a:buChar char="•"/>
            </a:pPr>
            <a:r>
              <a:rPr lang="en-US" sz="2199">
                <a:solidFill>
                  <a:srgbClr val="000000"/>
                </a:solidFill>
                <a:latin typeface="BM Hanna"/>
              </a:rPr>
              <a:t>AJ is 7 minutes older</a:t>
            </a:r>
          </a:p>
          <a:p>
            <a:pPr marL="474979" lvl="1" indent="-237490" algn="just">
              <a:lnSpc>
                <a:spcPts val="3299"/>
              </a:lnSpc>
              <a:buFont typeface="Arial"/>
              <a:buChar char="•"/>
            </a:pPr>
            <a:r>
              <a:rPr lang="en-US" sz="2199">
                <a:solidFill>
                  <a:srgbClr val="000000"/>
                </a:solidFill>
                <a:latin typeface="BM Hanna"/>
              </a:rPr>
              <a:t>He is the only boy in our family </a:t>
            </a:r>
          </a:p>
          <a:p>
            <a:pPr marL="474979" lvl="1" indent="-237490" algn="just">
              <a:lnSpc>
                <a:spcPts val="3299"/>
              </a:lnSpc>
              <a:buFont typeface="Arial"/>
              <a:buChar char="•"/>
            </a:pPr>
            <a:r>
              <a:rPr lang="en-US" sz="2199">
                <a:solidFill>
                  <a:srgbClr val="000000"/>
                </a:solidFill>
                <a:latin typeface="BM Hanna"/>
              </a:rPr>
              <a:t>He is the complete opposite of me! (height, interests, intelligence, lifestyle, etc.)</a:t>
            </a:r>
          </a:p>
          <a:p>
            <a:pPr marL="474979" lvl="1" indent="-237490" algn="just">
              <a:lnSpc>
                <a:spcPts val="3299"/>
              </a:lnSpc>
              <a:buFont typeface="Arial"/>
              <a:buChar char="•"/>
            </a:pPr>
            <a:r>
              <a:rPr lang="en-US" sz="2199">
                <a:solidFill>
                  <a:srgbClr val="000000"/>
                </a:solidFill>
                <a:latin typeface="BM Hanna"/>
              </a:rPr>
              <a:t>We had our own secret language growing up until the age of 6 or so</a:t>
            </a:r>
          </a:p>
          <a:p>
            <a:pPr marL="474979" lvl="1" indent="-237490" algn="just">
              <a:lnSpc>
                <a:spcPts val="3299"/>
              </a:lnSpc>
              <a:buFont typeface="Arial"/>
              <a:buChar char="•"/>
            </a:pPr>
            <a:r>
              <a:rPr lang="en-US" sz="2199">
                <a:solidFill>
                  <a:srgbClr val="000000"/>
                </a:solidFill>
                <a:latin typeface="BM Hanna"/>
              </a:rPr>
              <a:t>We were separated a lot in school in fear of not being social with other kids</a:t>
            </a:r>
          </a:p>
          <a:p>
            <a:pPr marL="474979" lvl="1" indent="-237490" algn="just">
              <a:lnSpc>
                <a:spcPts val="3299"/>
              </a:lnSpc>
              <a:buFont typeface="Arial"/>
              <a:buChar char="•"/>
            </a:pPr>
            <a:r>
              <a:rPr lang="en-US" sz="2199">
                <a:solidFill>
                  <a:srgbClr val="000000"/>
                </a:solidFill>
                <a:latin typeface="BM Hanna"/>
              </a:rPr>
              <a:t>We have lived in different states twice as adults, but still stay in touch</a:t>
            </a:r>
          </a:p>
          <a:p>
            <a:pPr marL="474979" lvl="1" indent="-237490" algn="just">
              <a:lnSpc>
                <a:spcPts val="3299"/>
              </a:lnSpc>
              <a:buFont typeface="Arial"/>
              <a:buChar char="•"/>
            </a:pPr>
            <a:r>
              <a:rPr lang="en-US" sz="2199">
                <a:solidFill>
                  <a:srgbClr val="000000"/>
                </a:solidFill>
                <a:latin typeface="BM Hanna"/>
              </a:rPr>
              <a:t>We have a matching tattoo! (Have you seen it?)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5"/>
        </a:solidFill>
        <a:effectLst/>
      </p:bgPr>
    </p:bg>
    <p:spTree>
      <p:nvGrpSpPr>
        <p:cNvPr id="1" name=""/>
        <p:cNvGrpSpPr/>
        <p:nvPr/>
      </p:nvGrpSpPr>
      <p:grpSpPr>
        <a:xfrm>
          <a:off x="0" y="0"/>
          <a:ext cx="0" cy="0"/>
          <a:chOff x="0" y="0"/>
          <a:chExt cx="0" cy="0"/>
        </a:xfrm>
      </p:grpSpPr>
      <p:sp>
        <p:nvSpPr>
          <p:cNvPr id="2" name="Freeform 2"/>
          <p:cNvSpPr/>
          <p:nvPr/>
        </p:nvSpPr>
        <p:spPr>
          <a:xfrm>
            <a:off x="8982666" y="-353651"/>
            <a:ext cx="10389615" cy="10994302"/>
          </a:xfrm>
          <a:custGeom>
            <a:avLst/>
            <a:gdLst/>
            <a:ahLst/>
            <a:cxnLst/>
            <a:rect l="l" t="t" r="r" b="b"/>
            <a:pathLst>
              <a:path w="10389615" h="10994302">
                <a:moveTo>
                  <a:pt x="0" y="0"/>
                </a:moveTo>
                <a:lnTo>
                  <a:pt x="10389615" y="0"/>
                </a:lnTo>
                <a:lnTo>
                  <a:pt x="10389615" y="10994302"/>
                </a:lnTo>
                <a:lnTo>
                  <a:pt x="0" y="109943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596174" y="2836157"/>
            <a:ext cx="5070292" cy="7607339"/>
          </a:xfrm>
          <a:custGeom>
            <a:avLst/>
            <a:gdLst/>
            <a:ahLst/>
            <a:cxnLst/>
            <a:rect l="l" t="t" r="r" b="b"/>
            <a:pathLst>
              <a:path w="5070292" h="7607339">
                <a:moveTo>
                  <a:pt x="0" y="0"/>
                </a:moveTo>
                <a:lnTo>
                  <a:pt x="5070292" y="0"/>
                </a:lnTo>
                <a:lnTo>
                  <a:pt x="5070292" y="7607339"/>
                </a:lnTo>
                <a:lnTo>
                  <a:pt x="0" y="7607339"/>
                </a:lnTo>
                <a:lnTo>
                  <a:pt x="0" y="0"/>
                </a:lnTo>
                <a:close/>
              </a:path>
            </a:pathLst>
          </a:custGeom>
          <a:blipFill>
            <a:blip r:embed="rId4"/>
            <a:stretch>
              <a:fillRect/>
            </a:stretch>
          </a:blipFill>
        </p:spPr>
        <p:txBody>
          <a:bodyPr/>
          <a:lstStyle/>
          <a:p>
            <a:endParaRPr lang="en-US"/>
          </a:p>
        </p:txBody>
      </p:sp>
      <p:sp>
        <p:nvSpPr>
          <p:cNvPr id="4" name="Freeform 4"/>
          <p:cNvSpPr/>
          <p:nvPr/>
        </p:nvSpPr>
        <p:spPr>
          <a:xfrm>
            <a:off x="9462613" y="5143500"/>
            <a:ext cx="4199751" cy="2652143"/>
          </a:xfrm>
          <a:custGeom>
            <a:avLst/>
            <a:gdLst/>
            <a:ahLst/>
            <a:cxnLst/>
            <a:rect l="l" t="t" r="r" b="b"/>
            <a:pathLst>
              <a:path w="4199751" h="2652143">
                <a:moveTo>
                  <a:pt x="0" y="0"/>
                </a:moveTo>
                <a:lnTo>
                  <a:pt x="4199751" y="0"/>
                </a:lnTo>
                <a:lnTo>
                  <a:pt x="4199751" y="2652143"/>
                </a:lnTo>
                <a:lnTo>
                  <a:pt x="0" y="2652143"/>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617020" y="-795766"/>
            <a:ext cx="11228852" cy="11878531"/>
            <a:chOff x="0" y="0"/>
            <a:chExt cx="2957393" cy="3128502"/>
          </a:xfrm>
        </p:grpSpPr>
        <p:sp>
          <p:nvSpPr>
            <p:cNvPr id="6" name="Freeform 6"/>
            <p:cNvSpPr/>
            <p:nvPr/>
          </p:nvSpPr>
          <p:spPr>
            <a:xfrm>
              <a:off x="0" y="0"/>
              <a:ext cx="2957393" cy="3128502"/>
            </a:xfrm>
            <a:custGeom>
              <a:avLst/>
              <a:gdLst/>
              <a:ahLst/>
              <a:cxnLst/>
              <a:rect l="l" t="t" r="r" b="b"/>
              <a:pathLst>
                <a:path w="2957393" h="3128502">
                  <a:moveTo>
                    <a:pt x="35163" y="0"/>
                  </a:moveTo>
                  <a:lnTo>
                    <a:pt x="2922230" y="0"/>
                  </a:lnTo>
                  <a:cubicBezTo>
                    <a:pt x="2931556" y="0"/>
                    <a:pt x="2940500" y="3705"/>
                    <a:pt x="2947094" y="10299"/>
                  </a:cubicBezTo>
                  <a:cubicBezTo>
                    <a:pt x="2953689" y="16893"/>
                    <a:pt x="2957393" y="25837"/>
                    <a:pt x="2957393" y="35163"/>
                  </a:cubicBezTo>
                  <a:lnTo>
                    <a:pt x="2957393" y="3093339"/>
                  </a:lnTo>
                  <a:cubicBezTo>
                    <a:pt x="2957393" y="3102665"/>
                    <a:pt x="2953689" y="3111609"/>
                    <a:pt x="2947094" y="3118203"/>
                  </a:cubicBezTo>
                  <a:cubicBezTo>
                    <a:pt x="2940500" y="3124797"/>
                    <a:pt x="2931556" y="3128502"/>
                    <a:pt x="2922230" y="3128502"/>
                  </a:cubicBezTo>
                  <a:lnTo>
                    <a:pt x="35163" y="3128502"/>
                  </a:lnTo>
                  <a:cubicBezTo>
                    <a:pt x="15743" y="3128502"/>
                    <a:pt x="0" y="3112759"/>
                    <a:pt x="0" y="3093339"/>
                  </a:cubicBezTo>
                  <a:lnTo>
                    <a:pt x="0" y="35163"/>
                  </a:lnTo>
                  <a:cubicBezTo>
                    <a:pt x="0" y="25837"/>
                    <a:pt x="3705" y="16893"/>
                    <a:pt x="10299" y="10299"/>
                  </a:cubicBezTo>
                  <a:cubicBezTo>
                    <a:pt x="16893" y="3705"/>
                    <a:pt x="25837" y="0"/>
                    <a:pt x="35163" y="0"/>
                  </a:cubicBezTo>
                  <a:close/>
                </a:path>
              </a:pathLst>
            </a:custGeom>
            <a:solidFill>
              <a:srgbClr val="F8B9B8"/>
            </a:solidFill>
            <a:ln w="47625" cap="rnd">
              <a:solidFill>
                <a:srgbClr val="000000"/>
              </a:solidFill>
              <a:prstDash val="solid"/>
              <a:round/>
            </a:ln>
          </p:spPr>
          <p:txBody>
            <a:bodyPr/>
            <a:lstStyle/>
            <a:p>
              <a:endParaRPr lang="en-US"/>
            </a:p>
          </p:txBody>
        </p:sp>
        <p:sp>
          <p:nvSpPr>
            <p:cNvPr id="7" name="TextBox 7"/>
            <p:cNvSpPr txBox="1"/>
            <p:nvPr/>
          </p:nvSpPr>
          <p:spPr>
            <a:xfrm>
              <a:off x="0" y="-57150"/>
              <a:ext cx="2957393" cy="3185652"/>
            </a:xfrm>
            <a:prstGeom prst="rect">
              <a:avLst/>
            </a:prstGeom>
          </p:spPr>
          <p:txBody>
            <a:bodyPr lIns="50800" tIns="50800" rIns="50800" bIns="50800" rtlCol="0" anchor="ctr"/>
            <a:lstStyle/>
            <a:p>
              <a:pPr algn="ctr">
                <a:lnSpc>
                  <a:spcPts val="3079"/>
                </a:lnSpc>
              </a:pPr>
              <a:endParaRPr/>
            </a:p>
          </p:txBody>
        </p:sp>
      </p:grpSp>
      <p:grpSp>
        <p:nvGrpSpPr>
          <p:cNvPr id="8" name="Group 8"/>
          <p:cNvGrpSpPr/>
          <p:nvPr/>
        </p:nvGrpSpPr>
        <p:grpSpPr>
          <a:xfrm>
            <a:off x="2173025" y="1083619"/>
            <a:ext cx="6914059" cy="1874806"/>
            <a:chOff x="0" y="0"/>
            <a:chExt cx="1820987" cy="493776"/>
          </a:xfrm>
        </p:grpSpPr>
        <p:sp>
          <p:nvSpPr>
            <p:cNvPr id="9" name="Freeform 9"/>
            <p:cNvSpPr/>
            <p:nvPr/>
          </p:nvSpPr>
          <p:spPr>
            <a:xfrm>
              <a:off x="0" y="0"/>
              <a:ext cx="1820987" cy="493776"/>
            </a:xfrm>
            <a:custGeom>
              <a:avLst/>
              <a:gdLst/>
              <a:ahLst/>
              <a:cxnLst/>
              <a:rect l="l" t="t" r="r" b="b"/>
              <a:pathLst>
                <a:path w="1820987" h="493776">
                  <a:moveTo>
                    <a:pt x="109734" y="0"/>
                  </a:moveTo>
                  <a:lnTo>
                    <a:pt x="1711253" y="0"/>
                  </a:lnTo>
                  <a:cubicBezTo>
                    <a:pt x="1740356" y="0"/>
                    <a:pt x="1768267" y="11561"/>
                    <a:pt x="1788846" y="32140"/>
                  </a:cubicBezTo>
                  <a:cubicBezTo>
                    <a:pt x="1809425" y="52720"/>
                    <a:pt x="1820987" y="80631"/>
                    <a:pt x="1820987" y="109734"/>
                  </a:cubicBezTo>
                  <a:lnTo>
                    <a:pt x="1820987" y="384042"/>
                  </a:lnTo>
                  <a:cubicBezTo>
                    <a:pt x="1820987" y="413145"/>
                    <a:pt x="1809425" y="441057"/>
                    <a:pt x="1788846" y="461636"/>
                  </a:cubicBezTo>
                  <a:cubicBezTo>
                    <a:pt x="1768267" y="482215"/>
                    <a:pt x="1740356" y="493776"/>
                    <a:pt x="1711253" y="493776"/>
                  </a:cubicBezTo>
                  <a:lnTo>
                    <a:pt x="109734" y="493776"/>
                  </a:lnTo>
                  <a:cubicBezTo>
                    <a:pt x="80631" y="493776"/>
                    <a:pt x="52720" y="482215"/>
                    <a:pt x="32140" y="461636"/>
                  </a:cubicBezTo>
                  <a:cubicBezTo>
                    <a:pt x="11561" y="441057"/>
                    <a:pt x="0" y="413145"/>
                    <a:pt x="0" y="384042"/>
                  </a:cubicBezTo>
                  <a:lnTo>
                    <a:pt x="0" y="109734"/>
                  </a:lnTo>
                  <a:cubicBezTo>
                    <a:pt x="0" y="80631"/>
                    <a:pt x="11561" y="52720"/>
                    <a:pt x="32140" y="32140"/>
                  </a:cubicBezTo>
                  <a:cubicBezTo>
                    <a:pt x="52720" y="11561"/>
                    <a:pt x="80631" y="0"/>
                    <a:pt x="109734" y="0"/>
                  </a:cubicBezTo>
                  <a:close/>
                </a:path>
              </a:pathLst>
            </a:custGeom>
            <a:solidFill>
              <a:srgbClr val="9DC7E7"/>
            </a:solidFill>
            <a:ln w="47625" cap="rnd">
              <a:solidFill>
                <a:srgbClr val="000000"/>
              </a:solidFill>
              <a:prstDash val="solid"/>
              <a:round/>
            </a:ln>
          </p:spPr>
          <p:txBody>
            <a:bodyPr/>
            <a:lstStyle/>
            <a:p>
              <a:endParaRPr lang="en-US"/>
            </a:p>
          </p:txBody>
        </p:sp>
        <p:sp>
          <p:nvSpPr>
            <p:cNvPr id="10" name="TextBox 10"/>
            <p:cNvSpPr txBox="1"/>
            <p:nvPr/>
          </p:nvSpPr>
          <p:spPr>
            <a:xfrm>
              <a:off x="0" y="-57150"/>
              <a:ext cx="1820987" cy="550926"/>
            </a:xfrm>
            <a:prstGeom prst="rect">
              <a:avLst/>
            </a:prstGeom>
          </p:spPr>
          <p:txBody>
            <a:bodyPr lIns="50800" tIns="50800" rIns="50800" bIns="50800" rtlCol="0" anchor="ctr"/>
            <a:lstStyle/>
            <a:p>
              <a:pPr algn="ctr">
                <a:lnSpc>
                  <a:spcPts val="3079"/>
                </a:lnSpc>
              </a:pPr>
              <a:endParaRPr/>
            </a:p>
          </p:txBody>
        </p:sp>
      </p:grpSp>
      <p:grpSp>
        <p:nvGrpSpPr>
          <p:cNvPr id="11" name="Group 11"/>
          <p:cNvGrpSpPr/>
          <p:nvPr/>
        </p:nvGrpSpPr>
        <p:grpSpPr>
          <a:xfrm rot="-95964">
            <a:off x="242273" y="2748140"/>
            <a:ext cx="9770684" cy="1669037"/>
            <a:chOff x="0" y="0"/>
            <a:chExt cx="2573349" cy="439582"/>
          </a:xfrm>
        </p:grpSpPr>
        <p:sp>
          <p:nvSpPr>
            <p:cNvPr id="12" name="Freeform 12"/>
            <p:cNvSpPr/>
            <p:nvPr/>
          </p:nvSpPr>
          <p:spPr>
            <a:xfrm>
              <a:off x="0" y="0"/>
              <a:ext cx="2573349" cy="439582"/>
            </a:xfrm>
            <a:custGeom>
              <a:avLst/>
              <a:gdLst/>
              <a:ahLst/>
              <a:cxnLst/>
              <a:rect l="l" t="t" r="r" b="b"/>
              <a:pathLst>
                <a:path w="2573349" h="439582">
                  <a:moveTo>
                    <a:pt x="77651" y="0"/>
                  </a:moveTo>
                  <a:lnTo>
                    <a:pt x="2495697" y="0"/>
                  </a:lnTo>
                  <a:cubicBezTo>
                    <a:pt x="2516292" y="0"/>
                    <a:pt x="2536043" y="8181"/>
                    <a:pt x="2550605" y="22744"/>
                  </a:cubicBezTo>
                  <a:cubicBezTo>
                    <a:pt x="2565168" y="37306"/>
                    <a:pt x="2573349" y="57057"/>
                    <a:pt x="2573349" y="77651"/>
                  </a:cubicBezTo>
                  <a:lnTo>
                    <a:pt x="2573349" y="361930"/>
                  </a:lnTo>
                  <a:cubicBezTo>
                    <a:pt x="2573349" y="404816"/>
                    <a:pt x="2538583" y="439582"/>
                    <a:pt x="2495697" y="439582"/>
                  </a:cubicBezTo>
                  <a:lnTo>
                    <a:pt x="77651" y="439582"/>
                  </a:lnTo>
                  <a:cubicBezTo>
                    <a:pt x="57057" y="439582"/>
                    <a:pt x="37306" y="431401"/>
                    <a:pt x="22744" y="416838"/>
                  </a:cubicBezTo>
                  <a:cubicBezTo>
                    <a:pt x="8181" y="402276"/>
                    <a:pt x="0" y="382525"/>
                    <a:pt x="0" y="361930"/>
                  </a:cubicBezTo>
                  <a:lnTo>
                    <a:pt x="0" y="77651"/>
                  </a:lnTo>
                  <a:cubicBezTo>
                    <a:pt x="0" y="57057"/>
                    <a:pt x="8181" y="37306"/>
                    <a:pt x="22744" y="22744"/>
                  </a:cubicBezTo>
                  <a:cubicBezTo>
                    <a:pt x="37306" y="8181"/>
                    <a:pt x="57057" y="0"/>
                    <a:pt x="77651" y="0"/>
                  </a:cubicBezTo>
                  <a:close/>
                </a:path>
              </a:pathLst>
            </a:custGeom>
            <a:solidFill>
              <a:srgbClr val="FCD672"/>
            </a:solidFill>
            <a:ln w="47625" cap="rnd">
              <a:solidFill>
                <a:srgbClr val="000000"/>
              </a:solidFill>
              <a:prstDash val="solid"/>
              <a:round/>
            </a:ln>
          </p:spPr>
          <p:txBody>
            <a:bodyPr/>
            <a:lstStyle/>
            <a:p>
              <a:endParaRPr lang="en-US"/>
            </a:p>
          </p:txBody>
        </p:sp>
        <p:sp>
          <p:nvSpPr>
            <p:cNvPr id="13" name="TextBox 13"/>
            <p:cNvSpPr txBox="1"/>
            <p:nvPr/>
          </p:nvSpPr>
          <p:spPr>
            <a:xfrm>
              <a:off x="0" y="-57150"/>
              <a:ext cx="2573349" cy="496732"/>
            </a:xfrm>
            <a:prstGeom prst="rect">
              <a:avLst/>
            </a:prstGeom>
          </p:spPr>
          <p:txBody>
            <a:bodyPr lIns="50800" tIns="50800" rIns="50800" bIns="50800" rtlCol="0" anchor="ctr"/>
            <a:lstStyle/>
            <a:p>
              <a:pPr algn="ctr">
                <a:lnSpc>
                  <a:spcPts val="3079"/>
                </a:lnSpc>
              </a:pPr>
              <a:endParaRPr/>
            </a:p>
          </p:txBody>
        </p:sp>
      </p:grpSp>
      <p:sp>
        <p:nvSpPr>
          <p:cNvPr id="14" name="TextBox 14"/>
          <p:cNvSpPr txBox="1"/>
          <p:nvPr/>
        </p:nvSpPr>
        <p:spPr>
          <a:xfrm>
            <a:off x="1673576" y="1075402"/>
            <a:ext cx="7912956"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EARLY</a:t>
            </a:r>
          </a:p>
        </p:txBody>
      </p:sp>
      <p:sp>
        <p:nvSpPr>
          <p:cNvPr id="15" name="Freeform 15"/>
          <p:cNvSpPr/>
          <p:nvPr/>
        </p:nvSpPr>
        <p:spPr>
          <a:xfrm flipH="1">
            <a:off x="-687745" y="440202"/>
            <a:ext cx="3827014" cy="1286834"/>
          </a:xfrm>
          <a:custGeom>
            <a:avLst/>
            <a:gdLst/>
            <a:ahLst/>
            <a:cxnLst/>
            <a:rect l="l" t="t" r="r" b="b"/>
            <a:pathLst>
              <a:path w="3827014" h="1286834">
                <a:moveTo>
                  <a:pt x="3827015" y="0"/>
                </a:moveTo>
                <a:lnTo>
                  <a:pt x="0" y="0"/>
                </a:lnTo>
                <a:lnTo>
                  <a:pt x="0" y="1286834"/>
                </a:lnTo>
                <a:lnTo>
                  <a:pt x="3827015" y="1286834"/>
                </a:lnTo>
                <a:lnTo>
                  <a:pt x="382701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flipH="1">
            <a:off x="-1491851" y="8706323"/>
            <a:ext cx="5041103" cy="4114800"/>
          </a:xfrm>
          <a:custGeom>
            <a:avLst/>
            <a:gdLst/>
            <a:ahLst/>
            <a:cxnLst/>
            <a:rect l="l" t="t" r="r" b="b"/>
            <a:pathLst>
              <a:path w="5041103" h="4114800">
                <a:moveTo>
                  <a:pt x="5041102" y="0"/>
                </a:moveTo>
                <a:lnTo>
                  <a:pt x="0" y="0"/>
                </a:lnTo>
                <a:lnTo>
                  <a:pt x="0" y="4114800"/>
                </a:lnTo>
                <a:lnTo>
                  <a:pt x="5041102" y="4114800"/>
                </a:lnTo>
                <a:lnTo>
                  <a:pt x="504110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3465790" y="4770199"/>
            <a:ext cx="4008828" cy="5003074"/>
          </a:xfrm>
          <a:custGeom>
            <a:avLst/>
            <a:gdLst/>
            <a:ahLst/>
            <a:cxnLst/>
            <a:rect l="l" t="t" r="r" b="b"/>
            <a:pathLst>
              <a:path w="3693511" h="4924681">
                <a:moveTo>
                  <a:pt x="0" y="0"/>
                </a:moveTo>
                <a:lnTo>
                  <a:pt x="3693511" y="0"/>
                </a:lnTo>
                <a:lnTo>
                  <a:pt x="3693511" y="4924681"/>
                </a:lnTo>
                <a:lnTo>
                  <a:pt x="0" y="4924681"/>
                </a:lnTo>
                <a:lnTo>
                  <a:pt x="0" y="0"/>
                </a:lnTo>
                <a:close/>
              </a:path>
            </a:pathLst>
          </a:custGeom>
          <a:blipFill>
            <a:blip r:embed="rId10"/>
            <a:stretch>
              <a:fillRect/>
            </a:stretch>
          </a:blipFill>
        </p:spPr>
        <p:txBody>
          <a:bodyPr/>
          <a:lstStyle/>
          <a:p>
            <a:endParaRPr lang="en-US" dirty="0"/>
          </a:p>
        </p:txBody>
      </p:sp>
      <p:sp>
        <p:nvSpPr>
          <p:cNvPr id="18" name="Freeform 18"/>
          <p:cNvSpPr/>
          <p:nvPr/>
        </p:nvSpPr>
        <p:spPr>
          <a:xfrm>
            <a:off x="10611832" y="-909899"/>
            <a:ext cx="2799697" cy="6053399"/>
          </a:xfrm>
          <a:custGeom>
            <a:avLst/>
            <a:gdLst/>
            <a:ahLst/>
            <a:cxnLst/>
            <a:rect l="l" t="t" r="r" b="b"/>
            <a:pathLst>
              <a:path w="2799697" h="6053399">
                <a:moveTo>
                  <a:pt x="0" y="0"/>
                </a:moveTo>
                <a:lnTo>
                  <a:pt x="2799697" y="0"/>
                </a:lnTo>
                <a:lnTo>
                  <a:pt x="2799697" y="6053399"/>
                </a:lnTo>
                <a:lnTo>
                  <a:pt x="0" y="6053399"/>
                </a:lnTo>
                <a:lnTo>
                  <a:pt x="0" y="0"/>
                </a:lnTo>
                <a:close/>
              </a:path>
            </a:pathLst>
          </a:custGeom>
          <a:blipFill>
            <a:blip r:embed="rId11"/>
            <a:stretch>
              <a:fillRect/>
            </a:stretch>
          </a:blipFill>
        </p:spPr>
        <p:txBody>
          <a:bodyPr/>
          <a:lstStyle/>
          <a:p>
            <a:endParaRPr lang="en-US"/>
          </a:p>
        </p:txBody>
      </p:sp>
      <p:sp>
        <p:nvSpPr>
          <p:cNvPr id="19" name="Freeform 19"/>
          <p:cNvSpPr/>
          <p:nvPr/>
        </p:nvSpPr>
        <p:spPr>
          <a:xfrm>
            <a:off x="10611832" y="7798268"/>
            <a:ext cx="3380244" cy="2538256"/>
          </a:xfrm>
          <a:custGeom>
            <a:avLst/>
            <a:gdLst/>
            <a:ahLst/>
            <a:cxnLst/>
            <a:rect l="l" t="t" r="r" b="b"/>
            <a:pathLst>
              <a:path w="3380244" h="2538256">
                <a:moveTo>
                  <a:pt x="0" y="0"/>
                </a:moveTo>
                <a:lnTo>
                  <a:pt x="3380244" y="0"/>
                </a:lnTo>
                <a:lnTo>
                  <a:pt x="3380244" y="2538256"/>
                </a:lnTo>
                <a:lnTo>
                  <a:pt x="0" y="2538256"/>
                </a:lnTo>
                <a:lnTo>
                  <a:pt x="0" y="0"/>
                </a:lnTo>
                <a:close/>
              </a:path>
            </a:pathLst>
          </a:custGeom>
          <a:blipFill>
            <a:blip r:embed="rId12"/>
            <a:stretch>
              <a:fillRect/>
            </a:stretch>
          </a:blipFill>
        </p:spPr>
        <p:txBody>
          <a:bodyPr/>
          <a:lstStyle/>
          <a:p>
            <a:endParaRPr lang="en-US"/>
          </a:p>
        </p:txBody>
      </p:sp>
      <p:sp>
        <p:nvSpPr>
          <p:cNvPr id="20" name="Freeform 20"/>
          <p:cNvSpPr/>
          <p:nvPr/>
        </p:nvSpPr>
        <p:spPr>
          <a:xfrm>
            <a:off x="15859451" y="-2177637"/>
            <a:ext cx="2799697" cy="6053399"/>
          </a:xfrm>
          <a:custGeom>
            <a:avLst/>
            <a:gdLst/>
            <a:ahLst/>
            <a:cxnLst/>
            <a:rect l="l" t="t" r="r" b="b"/>
            <a:pathLst>
              <a:path w="2799697" h="6053399">
                <a:moveTo>
                  <a:pt x="0" y="0"/>
                </a:moveTo>
                <a:lnTo>
                  <a:pt x="2799698" y="0"/>
                </a:lnTo>
                <a:lnTo>
                  <a:pt x="2799698" y="6053399"/>
                </a:lnTo>
                <a:lnTo>
                  <a:pt x="0" y="6053399"/>
                </a:lnTo>
                <a:lnTo>
                  <a:pt x="0" y="0"/>
                </a:lnTo>
                <a:close/>
              </a:path>
            </a:pathLst>
          </a:custGeom>
          <a:blipFill>
            <a:blip r:embed="rId13"/>
            <a:stretch>
              <a:fillRect/>
            </a:stretch>
          </a:blipFill>
        </p:spPr>
        <p:txBody>
          <a:bodyPr/>
          <a:lstStyle/>
          <a:p>
            <a:endParaRPr lang="en-US"/>
          </a:p>
        </p:txBody>
      </p:sp>
      <p:sp>
        <p:nvSpPr>
          <p:cNvPr id="21" name="Freeform 21"/>
          <p:cNvSpPr/>
          <p:nvPr/>
        </p:nvSpPr>
        <p:spPr>
          <a:xfrm>
            <a:off x="15881956" y="1727036"/>
            <a:ext cx="2406044" cy="3416464"/>
          </a:xfrm>
          <a:custGeom>
            <a:avLst/>
            <a:gdLst/>
            <a:ahLst/>
            <a:cxnLst/>
            <a:rect l="l" t="t" r="r" b="b"/>
            <a:pathLst>
              <a:path w="2406044" h="3416464">
                <a:moveTo>
                  <a:pt x="0" y="0"/>
                </a:moveTo>
                <a:lnTo>
                  <a:pt x="2406044" y="0"/>
                </a:lnTo>
                <a:lnTo>
                  <a:pt x="2406044" y="3416464"/>
                </a:lnTo>
                <a:lnTo>
                  <a:pt x="0" y="3416464"/>
                </a:lnTo>
                <a:lnTo>
                  <a:pt x="0" y="0"/>
                </a:lnTo>
                <a:close/>
              </a:path>
            </a:pathLst>
          </a:custGeom>
          <a:blipFill>
            <a:blip r:embed="rId14"/>
            <a:stretch>
              <a:fillRect/>
            </a:stretch>
          </a:blipFill>
        </p:spPr>
        <p:txBody>
          <a:bodyPr/>
          <a:lstStyle/>
          <a:p>
            <a:endParaRPr lang="en-US"/>
          </a:p>
        </p:txBody>
      </p:sp>
      <p:sp>
        <p:nvSpPr>
          <p:cNvPr id="22" name="Freeform 22"/>
          <p:cNvSpPr/>
          <p:nvPr/>
        </p:nvSpPr>
        <p:spPr>
          <a:xfrm>
            <a:off x="13992076" y="8357127"/>
            <a:ext cx="3229032" cy="1979396"/>
          </a:xfrm>
          <a:custGeom>
            <a:avLst/>
            <a:gdLst/>
            <a:ahLst/>
            <a:cxnLst/>
            <a:rect l="l" t="t" r="r" b="b"/>
            <a:pathLst>
              <a:path w="3229032" h="1979396">
                <a:moveTo>
                  <a:pt x="0" y="0"/>
                </a:moveTo>
                <a:lnTo>
                  <a:pt x="3229032" y="0"/>
                </a:lnTo>
                <a:lnTo>
                  <a:pt x="3229032" y="1979397"/>
                </a:lnTo>
                <a:lnTo>
                  <a:pt x="0" y="1979397"/>
                </a:lnTo>
                <a:lnTo>
                  <a:pt x="0" y="0"/>
                </a:lnTo>
                <a:close/>
              </a:path>
            </a:pathLst>
          </a:custGeom>
          <a:blipFill>
            <a:blip r:embed="rId15"/>
            <a:stretch>
              <a:fillRect/>
            </a:stretch>
          </a:blipFill>
        </p:spPr>
        <p:txBody>
          <a:bodyPr/>
          <a:lstStyle/>
          <a:p>
            <a:endParaRPr lang="en-US"/>
          </a:p>
        </p:txBody>
      </p:sp>
      <p:sp>
        <p:nvSpPr>
          <p:cNvPr id="23" name="Freeform 23"/>
          <p:cNvSpPr/>
          <p:nvPr/>
        </p:nvSpPr>
        <p:spPr>
          <a:xfrm>
            <a:off x="13173040" y="3302597"/>
            <a:ext cx="2708916" cy="3842434"/>
          </a:xfrm>
          <a:custGeom>
            <a:avLst/>
            <a:gdLst/>
            <a:ahLst/>
            <a:cxnLst/>
            <a:rect l="l" t="t" r="r" b="b"/>
            <a:pathLst>
              <a:path w="2708916" h="3842434">
                <a:moveTo>
                  <a:pt x="0" y="0"/>
                </a:moveTo>
                <a:lnTo>
                  <a:pt x="2708916" y="0"/>
                </a:lnTo>
                <a:lnTo>
                  <a:pt x="2708916" y="3842435"/>
                </a:lnTo>
                <a:lnTo>
                  <a:pt x="0" y="3842435"/>
                </a:lnTo>
                <a:lnTo>
                  <a:pt x="0" y="0"/>
                </a:lnTo>
                <a:close/>
              </a:path>
            </a:pathLst>
          </a:custGeom>
          <a:blipFill>
            <a:blip r:embed="rId16"/>
            <a:stretch>
              <a:fillRect/>
            </a:stretch>
          </a:blipFill>
        </p:spPr>
        <p:txBody>
          <a:bodyPr/>
          <a:lstStyle/>
          <a:p>
            <a:endParaRPr lang="en-US"/>
          </a:p>
        </p:txBody>
      </p:sp>
      <p:sp>
        <p:nvSpPr>
          <p:cNvPr id="24" name="Freeform 24"/>
          <p:cNvSpPr/>
          <p:nvPr/>
        </p:nvSpPr>
        <p:spPr>
          <a:xfrm>
            <a:off x="13992076" y="6218330"/>
            <a:ext cx="3208196" cy="2138797"/>
          </a:xfrm>
          <a:custGeom>
            <a:avLst/>
            <a:gdLst/>
            <a:ahLst/>
            <a:cxnLst/>
            <a:rect l="l" t="t" r="r" b="b"/>
            <a:pathLst>
              <a:path w="3208196" h="2138797">
                <a:moveTo>
                  <a:pt x="0" y="0"/>
                </a:moveTo>
                <a:lnTo>
                  <a:pt x="3208196" y="0"/>
                </a:lnTo>
                <a:lnTo>
                  <a:pt x="3208196" y="2138797"/>
                </a:lnTo>
                <a:lnTo>
                  <a:pt x="0" y="2138797"/>
                </a:lnTo>
                <a:lnTo>
                  <a:pt x="0" y="0"/>
                </a:lnTo>
                <a:close/>
              </a:path>
            </a:pathLst>
          </a:custGeom>
          <a:blipFill>
            <a:blip r:embed="rId17"/>
            <a:stretch>
              <a:fillRect/>
            </a:stretch>
          </a:blipFill>
        </p:spPr>
        <p:txBody>
          <a:bodyPr/>
          <a:lstStyle/>
          <a:p>
            <a:endParaRPr lang="en-US"/>
          </a:p>
        </p:txBody>
      </p:sp>
      <p:sp>
        <p:nvSpPr>
          <p:cNvPr id="25" name="Freeform 25"/>
          <p:cNvSpPr/>
          <p:nvPr/>
        </p:nvSpPr>
        <p:spPr>
          <a:xfrm>
            <a:off x="13411529" y="0"/>
            <a:ext cx="2447922" cy="3672802"/>
          </a:xfrm>
          <a:custGeom>
            <a:avLst/>
            <a:gdLst/>
            <a:ahLst/>
            <a:cxnLst/>
            <a:rect l="l" t="t" r="r" b="b"/>
            <a:pathLst>
              <a:path w="2447922" h="3672802">
                <a:moveTo>
                  <a:pt x="0" y="0"/>
                </a:moveTo>
                <a:lnTo>
                  <a:pt x="2447922" y="0"/>
                </a:lnTo>
                <a:lnTo>
                  <a:pt x="2447922" y="3672802"/>
                </a:lnTo>
                <a:lnTo>
                  <a:pt x="0" y="3672802"/>
                </a:lnTo>
                <a:lnTo>
                  <a:pt x="0" y="0"/>
                </a:lnTo>
                <a:close/>
              </a:path>
            </a:pathLst>
          </a:custGeom>
          <a:blipFill>
            <a:blip r:embed="rId18"/>
            <a:stretch>
              <a:fillRect/>
            </a:stretch>
          </a:blipFill>
        </p:spPr>
        <p:txBody>
          <a:bodyPr/>
          <a:lstStyle/>
          <a:p>
            <a:endParaRPr lang="en-US"/>
          </a:p>
        </p:txBody>
      </p:sp>
      <p:sp>
        <p:nvSpPr>
          <p:cNvPr id="26" name="TextBox 26"/>
          <p:cNvSpPr txBox="1"/>
          <p:nvPr/>
        </p:nvSpPr>
        <p:spPr>
          <a:xfrm rot="-77359">
            <a:off x="231987" y="2698470"/>
            <a:ext cx="9786935" cy="1536706"/>
          </a:xfrm>
          <a:prstGeom prst="rect">
            <a:avLst/>
          </a:prstGeom>
        </p:spPr>
        <p:txBody>
          <a:bodyPr lIns="0" tIns="0" rIns="0" bIns="0" rtlCol="0" anchor="t">
            <a:spAutoFit/>
          </a:bodyPr>
          <a:lstStyle/>
          <a:p>
            <a:pPr algn="ctr">
              <a:lnSpc>
                <a:spcPts val="11899"/>
              </a:lnSpc>
            </a:pPr>
            <a:r>
              <a:rPr lang="en-US" sz="8499">
                <a:solidFill>
                  <a:srgbClr val="FFFAF5"/>
                </a:solidFill>
                <a:latin typeface="MiCracker TH Bold"/>
              </a:rPr>
              <a:t>RECOLLECTIONS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TotalTime>
  <Words>495</Words>
  <Application>Microsoft Office PowerPoint</Application>
  <PresentationFormat>Custom</PresentationFormat>
  <Paragraphs>99</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MiCracker TH</vt:lpstr>
      <vt:lpstr>Calibri</vt:lpstr>
      <vt:lpstr>BM Hanna</vt:lpstr>
      <vt:lpstr>Arial</vt:lpstr>
      <vt:lpstr>MiCracker TH Bold</vt:lpstr>
      <vt:lpstr>Aptos</vt:lpstr>
      <vt:lpstr>BM Hanna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Playful Career Planner Presentation</dc:title>
  <dc:creator>Kayla Cordone</dc:creator>
  <cp:lastModifiedBy>Kayla Cordone</cp:lastModifiedBy>
  <cp:revision>4</cp:revision>
  <dcterms:created xsi:type="dcterms:W3CDTF">2006-08-16T00:00:00Z</dcterms:created>
  <dcterms:modified xsi:type="dcterms:W3CDTF">2025-08-29T19:47:06Z</dcterms:modified>
  <dc:identifier>DAGCIuX4N4w</dc:identifier>
</cp:coreProperties>
</file>